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21"/>
  </p:notesMasterIdLst>
  <p:sldIdLst>
    <p:sldId id="256" r:id="rId2"/>
    <p:sldId id="259" r:id="rId3"/>
    <p:sldId id="257" r:id="rId4"/>
    <p:sldId id="258" r:id="rId5"/>
    <p:sldId id="315" r:id="rId6"/>
    <p:sldId id="265" r:id="rId7"/>
    <p:sldId id="316" r:id="rId8"/>
    <p:sldId id="312" r:id="rId9"/>
    <p:sldId id="313" r:id="rId10"/>
    <p:sldId id="267" r:id="rId11"/>
    <p:sldId id="317" r:id="rId12"/>
    <p:sldId id="318" r:id="rId13"/>
    <p:sldId id="262" r:id="rId14"/>
    <p:sldId id="261" r:id="rId15"/>
    <p:sldId id="270" r:id="rId16"/>
    <p:sldId id="273" r:id="rId17"/>
    <p:sldId id="319" r:id="rId18"/>
    <p:sldId id="274" r:id="rId19"/>
    <p:sldId id="28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EC0"/>
    <a:srgbClr val="E7A662"/>
    <a:srgbClr val="FFD69C"/>
    <a:srgbClr val="D4DCFF"/>
    <a:srgbClr val="8B9BC7"/>
    <a:srgbClr val="141A2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2D4B9C-F5E3-4680-8305-68EBA0CA8CD0}">
  <a:tblStyle styleId="{5D2D4B9C-F5E3-4680-8305-68EBA0CA8C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1" name="Google Shape;19781;g967d9b3c4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2" name="Google Shape;19782;g967d9b3c4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8" name="Google Shape;20648;g97cc85ec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9" name="Google Shape;20649;g97cc85ec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387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8" name="Google Shape;20818;g97cc85ecb1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9" name="Google Shape;20819;g97cc85ecb1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99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1" name="Google Shape;19991;g967d9b3c40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2" name="Google Shape;19992;g967d9b3c40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9" name="Google Shape;19859;g967d9b3c40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0" name="Google Shape;19860;g967d9b3c40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1" name="Google Shape;20851;g97cc85ecb1_0_6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2" name="Google Shape;20852;g97cc85ecb1_0_6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7" name="Google Shape;21227;g97cc85ecb1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8" name="Google Shape;21228;g97cc85ecb1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7" name="Google Shape;21227;g97cc85ecb1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8" name="Google Shape;21228;g97cc85ecb1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89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2" name="Google Shape;22032;g97cc85ecb1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3" name="Google Shape;22033;g97cc85ecb1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0" name="Google Shape;24770;g97e88efe5d_0_5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1" name="Google Shape;24771;g97e88efe5d_0_5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4" name="Google Shape;19844;g9680cbbe2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5" name="Google Shape;19845;g9680cbbe2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9" name="Google Shape;19809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0" name="Google Shape;19810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5" name="Google Shape;19815;g9680cbbe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6" name="Google Shape;19816;g9680cbbe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8" name="Google Shape;20648;g97cc85ec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9" name="Google Shape;20649;g97cc85ec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3" name="Google Shape;19853;g9680cbbe2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4" name="Google Shape;19854;g9680cbbe2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96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5" name="Google Shape;20555;g967d9b3c40_0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6" name="Google Shape;20556;g967d9b3c40_0_3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74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8" name="Google Shape;20648;g97cc85ec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9" name="Google Shape;20649;g97cc85ec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082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8" name="Google Shape;20818;g97cc85ecb1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9" name="Google Shape;20819;g97cc85ecb1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" name="Google Shape;12;p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" name="Google Shape;3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5" name="Google Shape;16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5" name="Google Shape;22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2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53" name="Google Shape;253;p2"/>
          <p:cNvGrpSpPr/>
          <p:nvPr/>
        </p:nvGrpSpPr>
        <p:grpSpPr>
          <a:xfrm>
            <a:off x="135496" y="2750588"/>
            <a:ext cx="9523650" cy="3285338"/>
            <a:chOff x="135496" y="2750588"/>
            <a:chExt cx="9523650" cy="3285338"/>
          </a:xfrm>
        </p:grpSpPr>
        <p:grpSp>
          <p:nvGrpSpPr>
            <p:cNvPr id="254" name="Google Shape;254;p2"/>
            <p:cNvGrpSpPr/>
            <p:nvPr/>
          </p:nvGrpSpPr>
          <p:grpSpPr>
            <a:xfrm>
              <a:off x="135496" y="2998441"/>
              <a:ext cx="9523650" cy="3037484"/>
              <a:chOff x="135496" y="2998441"/>
              <a:chExt cx="9523650" cy="3037484"/>
            </a:xfrm>
          </p:grpSpPr>
          <p:grpSp>
            <p:nvGrpSpPr>
              <p:cNvPr id="255" name="Google Shape;255;p2"/>
              <p:cNvGrpSpPr/>
              <p:nvPr/>
            </p:nvGrpSpPr>
            <p:grpSpPr>
              <a:xfrm>
                <a:off x="5692943" y="2998441"/>
                <a:ext cx="3966203" cy="3037484"/>
                <a:chOff x="5692943" y="2998441"/>
                <a:chExt cx="3966203" cy="3037484"/>
              </a:xfrm>
            </p:grpSpPr>
            <p:grpSp>
              <p:nvGrpSpPr>
                <p:cNvPr id="256" name="Google Shape;256;p2"/>
                <p:cNvGrpSpPr/>
                <p:nvPr/>
              </p:nvGrpSpPr>
              <p:grpSpPr>
                <a:xfrm rot="10800000" flipH="1">
                  <a:off x="7960046" y="299844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57" name="Google Shape;257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2" name="Google Shape;272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" name="Google Shape;287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2" name="Google Shape;302;p2"/>
                <p:cNvGrpSpPr/>
                <p:nvPr/>
              </p:nvGrpSpPr>
              <p:grpSpPr>
                <a:xfrm rot="-6352235" flipH="1">
                  <a:off x="6107374" y="3852943"/>
                  <a:ext cx="1699108" cy="2145073"/>
                  <a:chOff x="146217" y="2712579"/>
                  <a:chExt cx="1552966" cy="1960401"/>
                </a:xfrm>
              </p:grpSpPr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7" name="Google Shape;30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8" name="Google Shape;30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9" name="Google Shape;30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0" name="Google Shape;31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1" name="Google Shape;31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2" name="Google Shape;31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3" name="Google Shape;31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4" name="Google Shape;31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5" name="Google Shape;31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" name="Google Shape;31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7" name="Google Shape;31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18" name="Google Shape;318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319" name="Google Shape;319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320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1" name="Google Shape;321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2" name="Google Shape;322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3" name="Google Shape;323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4" name="Google Shape;324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5" name="Google Shape;325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6" name="Google Shape;326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7" name="Google Shape;327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8" name="Google Shape;328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9" name="Google Shape;329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0" name="Google Shape;330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1" name="Google Shape;331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33" name="Google Shape;333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3" name="Google Shape;34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48" name="Google Shape;348;p2"/>
              <p:cNvGrpSpPr/>
              <p:nvPr/>
            </p:nvGrpSpPr>
            <p:grpSpPr>
              <a:xfrm rot="-5655077" flipH="1">
                <a:off x="2757686" y="3644747"/>
                <a:ext cx="1698960" cy="2145089"/>
                <a:chOff x="146217" y="2712579"/>
                <a:chExt cx="1552966" cy="1960401"/>
              </a:xfrm>
            </p:grpSpPr>
            <p:grpSp>
              <p:nvGrpSpPr>
                <p:cNvPr id="349" name="Google Shape;349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4" name="Google Shape;394;p2"/>
              <p:cNvGrpSpPr/>
              <p:nvPr/>
            </p:nvGrpSpPr>
            <p:grpSpPr>
              <a:xfrm rot="-314" flipH="1">
                <a:off x="135496" y="3186895"/>
                <a:ext cx="1699100" cy="2144874"/>
                <a:chOff x="146217" y="2712579"/>
                <a:chExt cx="1552966" cy="1960401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" name="Google Shape;410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" name="Google Shape;425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817988" y="2750587"/>
              <a:ext cx="7423578" cy="1258836"/>
              <a:chOff x="817988" y="2750588"/>
              <a:chExt cx="7423578" cy="1258836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227654" y="3803792"/>
                <a:ext cx="372339" cy="2056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806441" y="27505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17988" y="32929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7" name="Google Shape;4637;p1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638" name="Google Shape;4638;p1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9" name="Google Shape;4639;p1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640" name="Google Shape;4640;p1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1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1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1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1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1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1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1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1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1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1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1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1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1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1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1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1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1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1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1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1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1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1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1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1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5" name="Google Shape;4665;p1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666" name="Google Shape;4666;p1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1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1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1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1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1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1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1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1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1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1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1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1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1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1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1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1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1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1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1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1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1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1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1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1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1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92" name="Google Shape;4692;p1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2" name="Google Shape;4792;p1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4793" name="Google Shape;4793;p1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1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1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1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1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1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1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1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1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1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1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1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1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1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1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1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1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1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1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1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1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1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1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1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1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1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9" name="Google Shape;4819;p1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4" name="Google Shape;4824;p1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4825" name="Google Shape;4825;p1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1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1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1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1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1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1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1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1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1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1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1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1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1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1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1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1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1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1" name="Google Shape;4851;p1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2" name="Google Shape;4852;p1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4853" name="Google Shape;4853;p1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14"/>
          <p:cNvGrpSpPr/>
          <p:nvPr/>
        </p:nvGrpSpPr>
        <p:grpSpPr>
          <a:xfrm>
            <a:off x="-9" y="59729"/>
            <a:ext cx="10731204" cy="5430407"/>
            <a:chOff x="-9" y="59729"/>
            <a:chExt cx="10731204" cy="5430407"/>
          </a:xfrm>
        </p:grpSpPr>
        <p:grpSp>
          <p:nvGrpSpPr>
            <p:cNvPr id="4880" name="Google Shape;4880;p14"/>
            <p:cNvGrpSpPr/>
            <p:nvPr/>
          </p:nvGrpSpPr>
          <p:grpSpPr>
            <a:xfrm>
              <a:off x="-9" y="4203475"/>
              <a:ext cx="2339413" cy="1286660"/>
              <a:chOff x="1228016" y="4210925"/>
              <a:chExt cx="2339413" cy="1286660"/>
            </a:xfrm>
          </p:grpSpPr>
          <p:grpSp>
            <p:nvGrpSpPr>
              <p:cNvPr id="4881" name="Google Shape;4881;p14"/>
              <p:cNvGrpSpPr/>
              <p:nvPr/>
            </p:nvGrpSpPr>
            <p:grpSpPr>
              <a:xfrm rot="-181090">
                <a:off x="2296267" y="4398588"/>
                <a:ext cx="1255818" cy="1066183"/>
                <a:chOff x="-89387" y="-29608"/>
                <a:chExt cx="1495976" cy="1137828"/>
              </a:xfrm>
            </p:grpSpPr>
            <p:grpSp>
              <p:nvGrpSpPr>
                <p:cNvPr id="4882" name="Google Shape;4882;p14"/>
                <p:cNvGrpSpPr/>
                <p:nvPr/>
              </p:nvGrpSpPr>
              <p:grpSpPr>
                <a:xfrm rot="-9256444">
                  <a:off x="82992" y="206723"/>
                  <a:ext cx="1240750" cy="665166"/>
                  <a:chOff x="5206900" y="826150"/>
                  <a:chExt cx="599275" cy="321250"/>
                </a:xfrm>
              </p:grpSpPr>
              <p:sp>
                <p:nvSpPr>
                  <p:cNvPr id="4883" name="Google Shape;4883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4" name="Google Shape;4884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5" name="Google Shape;4885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6" name="Google Shape;4886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7" name="Google Shape;4887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8" name="Google Shape;4888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9" name="Google Shape;4889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0" name="Google Shape;4890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1" name="Google Shape;4891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2" name="Google Shape;4892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3" name="Google Shape;4893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4" name="Google Shape;4894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5" name="Google Shape;4895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6" name="Google Shape;4896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97" name="Google Shape;4897;p14"/>
                <p:cNvGrpSpPr/>
                <p:nvPr/>
              </p:nvGrpSpPr>
              <p:grpSpPr>
                <a:xfrm>
                  <a:off x="-89387" y="23754"/>
                  <a:ext cx="1379869" cy="1021283"/>
                  <a:chOff x="188" y="29"/>
                  <a:chExt cx="1379869" cy="1021283"/>
                </a:xfrm>
              </p:grpSpPr>
              <p:grpSp>
                <p:nvGrpSpPr>
                  <p:cNvPr id="4898" name="Google Shape;4898;p14"/>
                  <p:cNvGrpSpPr/>
                  <p:nvPr/>
                </p:nvGrpSpPr>
                <p:grpSpPr>
                  <a:xfrm>
                    <a:off x="188" y="29"/>
                    <a:ext cx="1240739" cy="665180"/>
                    <a:chOff x="5206900" y="826150"/>
                    <a:chExt cx="599275" cy="321250"/>
                  </a:xfrm>
                </p:grpSpPr>
                <p:sp>
                  <p:nvSpPr>
                    <p:cNvPr id="4899" name="Google Shape;4899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0" name="Google Shape;4900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1" name="Google Shape;4901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2" name="Google Shape;4902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3" name="Google Shape;4903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4" name="Google Shape;4904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5" name="Google Shape;4905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6" name="Google Shape;4906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7" name="Google Shape;4907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8" name="Google Shape;4908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9" name="Google Shape;4909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0" name="Google Shape;4910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1" name="Google Shape;4911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2" name="Google Shape;4912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13" name="Google Shape;4913;p14"/>
                  <p:cNvGrpSpPr/>
                  <p:nvPr/>
                </p:nvGrpSpPr>
                <p:grpSpPr>
                  <a:xfrm rot="-6299960" flipH="1">
                    <a:off x="553044" y="149914"/>
                    <a:ext cx="611876" cy="914967"/>
                    <a:chOff x="7920143" y="370462"/>
                    <a:chExt cx="611894" cy="914994"/>
                  </a:xfrm>
                </p:grpSpPr>
                <p:grpSp>
                  <p:nvGrpSpPr>
                    <p:cNvPr id="4914" name="Google Shape;4914;p14"/>
                    <p:cNvGrpSpPr/>
                    <p:nvPr/>
                  </p:nvGrpSpPr>
                  <p:grpSpPr>
                    <a:xfrm>
                      <a:off x="7925836" y="1010231"/>
                      <a:ext cx="262134" cy="275226"/>
                      <a:chOff x="1063586" y="401894"/>
                      <a:chExt cx="262134" cy="275226"/>
                    </a:xfrm>
                  </p:grpSpPr>
                  <p:sp>
                    <p:nvSpPr>
                      <p:cNvPr id="4915" name="Google Shape;4915;p14"/>
                      <p:cNvSpPr/>
                      <p:nvPr/>
                    </p:nvSpPr>
                    <p:spPr>
                      <a:xfrm>
                        <a:off x="1063586" y="548421"/>
                        <a:ext cx="82520" cy="844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85" h="2850" extrusionOk="0">
                            <a:moveTo>
                              <a:pt x="80" y="1409"/>
                            </a:moveTo>
                            <a:cubicBezTo>
                              <a:pt x="32" y="1457"/>
                              <a:pt x="0" y="1521"/>
                              <a:pt x="0" y="1601"/>
                            </a:cubicBezTo>
                            <a:cubicBezTo>
                              <a:pt x="16" y="1681"/>
                              <a:pt x="64" y="1745"/>
                              <a:pt x="128" y="1809"/>
                            </a:cubicBezTo>
                            <a:lnTo>
                              <a:pt x="1040" y="2705"/>
                            </a:lnTo>
                            <a:cubicBezTo>
                              <a:pt x="1088" y="2769"/>
                              <a:pt x="1168" y="2817"/>
                              <a:pt x="1248" y="2849"/>
                            </a:cubicBezTo>
                            <a:cubicBezTo>
                              <a:pt x="1360" y="2849"/>
                              <a:pt x="1472" y="2817"/>
                              <a:pt x="1552" y="2753"/>
                            </a:cubicBezTo>
                            <a:cubicBezTo>
                              <a:pt x="2048" y="2385"/>
                              <a:pt x="2320" y="1809"/>
                              <a:pt x="2560" y="1249"/>
                            </a:cubicBezTo>
                            <a:cubicBezTo>
                              <a:pt x="2672" y="993"/>
                              <a:pt x="2784" y="689"/>
                              <a:pt x="2640" y="449"/>
                            </a:cubicBezTo>
                            <a:cubicBezTo>
                              <a:pt x="2400" y="49"/>
                              <a:pt x="1520" y="1"/>
                              <a:pt x="1136" y="161"/>
                            </a:cubicBezTo>
                            <a:cubicBezTo>
                              <a:pt x="704" y="369"/>
                              <a:pt x="336" y="1025"/>
                              <a:pt x="80" y="1409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916" name="Google Shape;4916;p14"/>
                      <p:cNvGrpSpPr/>
                      <p:nvPr/>
                    </p:nvGrpSpPr>
                    <p:grpSpPr>
                      <a:xfrm>
                        <a:off x="1241304" y="608348"/>
                        <a:ext cx="84416" cy="68771"/>
                        <a:chOff x="1241304" y="608348"/>
                        <a:chExt cx="84416" cy="68771"/>
                      </a:xfrm>
                    </p:grpSpPr>
                    <p:sp>
                      <p:nvSpPr>
                        <p:cNvPr id="4917" name="Google Shape;4917;p14"/>
                        <p:cNvSpPr/>
                        <p:nvPr/>
                      </p:nvSpPr>
                      <p:spPr>
                        <a:xfrm>
                          <a:off x="1241304" y="608348"/>
                          <a:ext cx="84416" cy="687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D69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918" name="Google Shape;4918;p14"/>
                        <p:cNvSpPr/>
                        <p:nvPr/>
                      </p:nvSpPr>
                      <p:spPr>
                        <a:xfrm rot="1446749">
                          <a:off x="1253704" y="622868"/>
                          <a:ext cx="53594" cy="436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7A66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4919" name="Google Shape;4919;p14"/>
                      <p:cNvSpPr/>
                      <p:nvPr/>
                    </p:nvSpPr>
                    <p:spPr>
                      <a:xfrm>
                        <a:off x="1146109" y="401894"/>
                        <a:ext cx="171173" cy="14652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77" h="4945" extrusionOk="0">
                            <a:moveTo>
                              <a:pt x="512" y="2352"/>
                            </a:moveTo>
                            <a:cubicBezTo>
                              <a:pt x="976" y="3104"/>
                              <a:pt x="1536" y="3792"/>
                              <a:pt x="2160" y="4400"/>
                            </a:cubicBezTo>
                            <a:cubicBezTo>
                              <a:pt x="2320" y="4576"/>
                              <a:pt x="2512" y="4704"/>
                              <a:pt x="2736" y="4800"/>
                            </a:cubicBezTo>
                            <a:cubicBezTo>
                              <a:pt x="3152" y="4944"/>
                              <a:pt x="3616" y="4752"/>
                              <a:pt x="4032" y="4560"/>
                            </a:cubicBezTo>
                            <a:lnTo>
                              <a:pt x="5008" y="4096"/>
                            </a:lnTo>
                            <a:cubicBezTo>
                              <a:pt x="5185" y="4016"/>
                              <a:pt x="5345" y="3920"/>
                              <a:pt x="5473" y="3792"/>
                            </a:cubicBezTo>
                            <a:cubicBezTo>
                              <a:pt x="5729" y="3536"/>
                              <a:pt x="5761" y="3136"/>
                              <a:pt x="5761" y="2784"/>
                            </a:cubicBezTo>
                            <a:cubicBezTo>
                              <a:pt x="5777" y="2288"/>
                              <a:pt x="5777" y="1728"/>
                              <a:pt x="5457" y="1360"/>
                            </a:cubicBezTo>
                            <a:cubicBezTo>
                              <a:pt x="5249" y="1136"/>
                              <a:pt x="4992" y="976"/>
                              <a:pt x="4704" y="880"/>
                            </a:cubicBezTo>
                            <a:cubicBezTo>
                              <a:pt x="3680" y="416"/>
                              <a:pt x="2528" y="0"/>
                              <a:pt x="1408" y="432"/>
                            </a:cubicBezTo>
                            <a:cubicBezTo>
                              <a:pt x="592" y="752"/>
                              <a:pt x="0" y="1520"/>
                              <a:pt x="512" y="2352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920" name="Google Shape;4920;p14"/>
                    <p:cNvGrpSpPr/>
                    <p:nvPr/>
                  </p:nvGrpSpPr>
                  <p:grpSpPr>
                    <a:xfrm>
                      <a:off x="7920143" y="370462"/>
                      <a:ext cx="611894" cy="654549"/>
                      <a:chOff x="7920143" y="370462"/>
                      <a:chExt cx="611894" cy="654549"/>
                    </a:xfrm>
                  </p:grpSpPr>
                  <p:sp>
                    <p:nvSpPr>
                      <p:cNvPr id="4921" name="Google Shape;4921;p14"/>
                      <p:cNvSpPr/>
                      <p:nvPr/>
                    </p:nvSpPr>
                    <p:spPr>
                      <a:xfrm rot="-3261661">
                        <a:off x="8416538" y="639068"/>
                        <a:ext cx="95677" cy="9791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85" h="2850" extrusionOk="0">
                            <a:moveTo>
                              <a:pt x="80" y="1409"/>
                            </a:moveTo>
                            <a:cubicBezTo>
                              <a:pt x="32" y="1457"/>
                              <a:pt x="0" y="1521"/>
                              <a:pt x="0" y="1601"/>
                            </a:cubicBezTo>
                            <a:cubicBezTo>
                              <a:pt x="16" y="1681"/>
                              <a:pt x="64" y="1745"/>
                              <a:pt x="128" y="1809"/>
                            </a:cubicBezTo>
                            <a:lnTo>
                              <a:pt x="1040" y="2705"/>
                            </a:lnTo>
                            <a:cubicBezTo>
                              <a:pt x="1088" y="2769"/>
                              <a:pt x="1168" y="2817"/>
                              <a:pt x="1248" y="2849"/>
                            </a:cubicBezTo>
                            <a:cubicBezTo>
                              <a:pt x="1360" y="2849"/>
                              <a:pt x="1472" y="2817"/>
                              <a:pt x="1552" y="2753"/>
                            </a:cubicBezTo>
                            <a:cubicBezTo>
                              <a:pt x="2048" y="2385"/>
                              <a:pt x="2320" y="1809"/>
                              <a:pt x="2560" y="1249"/>
                            </a:cubicBezTo>
                            <a:cubicBezTo>
                              <a:pt x="2672" y="993"/>
                              <a:pt x="2784" y="689"/>
                              <a:pt x="2640" y="449"/>
                            </a:cubicBezTo>
                            <a:cubicBezTo>
                              <a:pt x="2400" y="49"/>
                              <a:pt x="1520" y="1"/>
                              <a:pt x="1136" y="161"/>
                            </a:cubicBezTo>
                            <a:cubicBezTo>
                              <a:pt x="704" y="369"/>
                              <a:pt x="336" y="1025"/>
                              <a:pt x="80" y="1409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922" name="Google Shape;4922;p14"/>
                      <p:cNvSpPr/>
                      <p:nvPr/>
                    </p:nvSpPr>
                    <p:spPr>
                      <a:xfrm>
                        <a:off x="7962805" y="370462"/>
                        <a:ext cx="421673" cy="3809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274" h="11090" extrusionOk="0">
                            <a:moveTo>
                              <a:pt x="624" y="7825"/>
                            </a:moveTo>
                            <a:cubicBezTo>
                              <a:pt x="960" y="8417"/>
                              <a:pt x="1520" y="8817"/>
                              <a:pt x="2016" y="9297"/>
                            </a:cubicBezTo>
                            <a:cubicBezTo>
                              <a:pt x="2465" y="9729"/>
                              <a:pt x="2865" y="10241"/>
                              <a:pt x="3425" y="10529"/>
                            </a:cubicBezTo>
                            <a:cubicBezTo>
                              <a:pt x="3825" y="10689"/>
                              <a:pt x="4241" y="10801"/>
                              <a:pt x="4657" y="10833"/>
                            </a:cubicBezTo>
                            <a:cubicBezTo>
                              <a:pt x="5521" y="10961"/>
                              <a:pt x="6417" y="11089"/>
                              <a:pt x="7265" y="10881"/>
                            </a:cubicBezTo>
                            <a:cubicBezTo>
                              <a:pt x="8193" y="10641"/>
                              <a:pt x="8961" y="10017"/>
                              <a:pt x="9681" y="9393"/>
                            </a:cubicBezTo>
                            <a:cubicBezTo>
                              <a:pt x="10753" y="8481"/>
                              <a:pt x="11873" y="7425"/>
                              <a:pt x="12081" y="6033"/>
                            </a:cubicBezTo>
                            <a:cubicBezTo>
                              <a:pt x="12273" y="4849"/>
                              <a:pt x="11761" y="3665"/>
                              <a:pt x="10993" y="2752"/>
                            </a:cubicBezTo>
                            <a:cubicBezTo>
                              <a:pt x="10225" y="1840"/>
                              <a:pt x="9233" y="1184"/>
                              <a:pt x="8241" y="528"/>
                            </a:cubicBezTo>
                            <a:cubicBezTo>
                              <a:pt x="7841" y="272"/>
                              <a:pt x="7393" y="0"/>
                              <a:pt x="6913" y="32"/>
                            </a:cubicBezTo>
                            <a:cubicBezTo>
                              <a:pt x="6257" y="64"/>
                              <a:pt x="5793" y="656"/>
                              <a:pt x="5345" y="1136"/>
                            </a:cubicBezTo>
                            <a:cubicBezTo>
                              <a:pt x="4209" y="2352"/>
                              <a:pt x="2561" y="2544"/>
                              <a:pt x="1424" y="3553"/>
                            </a:cubicBezTo>
                            <a:cubicBezTo>
                              <a:pt x="448" y="4449"/>
                              <a:pt x="0" y="6673"/>
                              <a:pt x="624" y="7825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923" name="Google Shape;4923;p14"/>
                      <p:cNvSpPr/>
                      <p:nvPr/>
                    </p:nvSpPr>
                    <p:spPr>
                      <a:xfrm>
                        <a:off x="7920143" y="760581"/>
                        <a:ext cx="198469" cy="1698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77" h="4945" extrusionOk="0">
                            <a:moveTo>
                              <a:pt x="512" y="2352"/>
                            </a:moveTo>
                            <a:cubicBezTo>
                              <a:pt x="976" y="3104"/>
                              <a:pt x="1536" y="3792"/>
                              <a:pt x="2160" y="4400"/>
                            </a:cubicBezTo>
                            <a:cubicBezTo>
                              <a:pt x="2320" y="4576"/>
                              <a:pt x="2512" y="4704"/>
                              <a:pt x="2736" y="4800"/>
                            </a:cubicBezTo>
                            <a:cubicBezTo>
                              <a:pt x="3152" y="4944"/>
                              <a:pt x="3616" y="4752"/>
                              <a:pt x="4032" y="4560"/>
                            </a:cubicBezTo>
                            <a:lnTo>
                              <a:pt x="5008" y="4096"/>
                            </a:lnTo>
                            <a:cubicBezTo>
                              <a:pt x="5185" y="4016"/>
                              <a:pt x="5345" y="3920"/>
                              <a:pt x="5473" y="3792"/>
                            </a:cubicBezTo>
                            <a:cubicBezTo>
                              <a:pt x="5729" y="3536"/>
                              <a:pt x="5761" y="3136"/>
                              <a:pt x="5761" y="2784"/>
                            </a:cubicBezTo>
                            <a:cubicBezTo>
                              <a:pt x="5777" y="2288"/>
                              <a:pt x="5777" y="1728"/>
                              <a:pt x="5457" y="1360"/>
                            </a:cubicBezTo>
                            <a:cubicBezTo>
                              <a:pt x="5249" y="1136"/>
                              <a:pt x="4992" y="976"/>
                              <a:pt x="4704" y="880"/>
                            </a:cubicBezTo>
                            <a:cubicBezTo>
                              <a:pt x="3680" y="416"/>
                              <a:pt x="2528" y="0"/>
                              <a:pt x="1408" y="432"/>
                            </a:cubicBezTo>
                            <a:cubicBezTo>
                              <a:pt x="592" y="752"/>
                              <a:pt x="0" y="1520"/>
                              <a:pt x="512" y="2352"/>
                            </a:cubicBezTo>
                            <a:close/>
                          </a:path>
                        </a:pathLst>
                      </a:custGeom>
                      <a:solidFill>
                        <a:srgbClr val="FFD69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924" name="Google Shape;4924;p14"/>
                      <p:cNvGrpSpPr/>
                      <p:nvPr/>
                    </p:nvGrpSpPr>
                    <p:grpSpPr>
                      <a:xfrm>
                        <a:off x="8207076" y="945274"/>
                        <a:ext cx="97879" cy="79738"/>
                        <a:chOff x="8207076" y="945274"/>
                        <a:chExt cx="97879" cy="79738"/>
                      </a:xfrm>
                    </p:grpSpPr>
                    <p:sp>
                      <p:nvSpPr>
                        <p:cNvPr id="4925" name="Google Shape;4925;p14"/>
                        <p:cNvSpPr/>
                        <p:nvPr/>
                      </p:nvSpPr>
                      <p:spPr>
                        <a:xfrm>
                          <a:off x="8207076" y="945274"/>
                          <a:ext cx="97877" cy="797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D69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926" name="Google Shape;4926;p14"/>
                        <p:cNvSpPr/>
                        <p:nvPr/>
                      </p:nvSpPr>
                      <p:spPr>
                        <a:xfrm rot="2700000">
                          <a:off x="8245618" y="956203"/>
                          <a:ext cx="45547" cy="5786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777" h="4945" extrusionOk="0">
                              <a:moveTo>
                                <a:pt x="512" y="2352"/>
                              </a:moveTo>
                              <a:cubicBezTo>
                                <a:pt x="976" y="3104"/>
                                <a:pt x="1536" y="3792"/>
                                <a:pt x="2160" y="4400"/>
                              </a:cubicBezTo>
                              <a:cubicBezTo>
                                <a:pt x="2320" y="4576"/>
                                <a:pt x="2512" y="4704"/>
                                <a:pt x="2736" y="4800"/>
                              </a:cubicBezTo>
                              <a:cubicBezTo>
                                <a:pt x="3152" y="4944"/>
                                <a:pt x="3616" y="4752"/>
                                <a:pt x="4032" y="4560"/>
                              </a:cubicBezTo>
                              <a:lnTo>
                                <a:pt x="5008" y="4096"/>
                              </a:lnTo>
                              <a:cubicBezTo>
                                <a:pt x="5185" y="4016"/>
                                <a:pt x="5345" y="3920"/>
                                <a:pt x="5473" y="3792"/>
                              </a:cubicBezTo>
                              <a:cubicBezTo>
                                <a:pt x="5729" y="3536"/>
                                <a:pt x="5761" y="3136"/>
                                <a:pt x="5761" y="2784"/>
                              </a:cubicBezTo>
                              <a:cubicBezTo>
                                <a:pt x="5777" y="2288"/>
                                <a:pt x="5777" y="1728"/>
                                <a:pt x="5457" y="1360"/>
                              </a:cubicBezTo>
                              <a:cubicBezTo>
                                <a:pt x="5249" y="1136"/>
                                <a:pt x="4992" y="976"/>
                                <a:pt x="4704" y="880"/>
                              </a:cubicBezTo>
                              <a:cubicBezTo>
                                <a:pt x="3680" y="416"/>
                                <a:pt x="2528" y="0"/>
                                <a:pt x="1408" y="432"/>
                              </a:cubicBezTo>
                              <a:cubicBezTo>
                                <a:pt x="592" y="752"/>
                                <a:pt x="0" y="1520"/>
                                <a:pt x="512" y="2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7A66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927" name="Google Shape;4927;p14"/>
              <p:cNvGrpSpPr/>
              <p:nvPr/>
            </p:nvGrpSpPr>
            <p:grpSpPr>
              <a:xfrm rot="-125449">
                <a:off x="1244692" y="4230232"/>
                <a:ext cx="1075393" cy="934820"/>
                <a:chOff x="547563" y="1049250"/>
                <a:chExt cx="413863" cy="359750"/>
              </a:xfrm>
            </p:grpSpPr>
            <p:sp>
              <p:nvSpPr>
                <p:cNvPr id="4928" name="Google Shape;4928;p14"/>
                <p:cNvSpPr/>
                <p:nvPr/>
              </p:nvSpPr>
              <p:spPr>
                <a:xfrm>
                  <a:off x="591375" y="1170250"/>
                  <a:ext cx="236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29" extrusionOk="0">
                      <a:moveTo>
                        <a:pt x="929" y="384"/>
                      </a:moveTo>
                      <a:cubicBezTo>
                        <a:pt x="945" y="736"/>
                        <a:pt x="513" y="928"/>
                        <a:pt x="256" y="688"/>
                      </a:cubicBezTo>
                      <a:cubicBezTo>
                        <a:pt x="0" y="432"/>
                        <a:pt x="176" y="0"/>
                        <a:pt x="529" y="0"/>
                      </a:cubicBezTo>
                      <a:cubicBezTo>
                        <a:pt x="753" y="0"/>
                        <a:pt x="929" y="160"/>
                        <a:pt x="929" y="38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14"/>
                <p:cNvSpPr/>
                <p:nvPr/>
              </p:nvSpPr>
              <p:spPr>
                <a:xfrm>
                  <a:off x="920975" y="1278175"/>
                  <a:ext cx="23225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5" extrusionOk="0">
                      <a:moveTo>
                        <a:pt x="928" y="401"/>
                      </a:moveTo>
                      <a:cubicBezTo>
                        <a:pt x="928" y="769"/>
                        <a:pt x="496" y="945"/>
                        <a:pt x="240" y="689"/>
                      </a:cubicBezTo>
                      <a:cubicBezTo>
                        <a:pt x="0" y="433"/>
                        <a:pt x="192" y="1"/>
                        <a:pt x="544" y="1"/>
                      </a:cubicBezTo>
                      <a:cubicBezTo>
                        <a:pt x="768" y="17"/>
                        <a:pt x="928" y="193"/>
                        <a:pt x="928" y="40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14"/>
                <p:cNvSpPr/>
                <p:nvPr/>
              </p:nvSpPr>
              <p:spPr>
                <a:xfrm>
                  <a:off x="612363" y="1273175"/>
                  <a:ext cx="23625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01"/>
                      </a:moveTo>
                      <a:cubicBezTo>
                        <a:pt x="945" y="769"/>
                        <a:pt x="513" y="945"/>
                        <a:pt x="257" y="689"/>
                      </a:cubicBezTo>
                      <a:cubicBezTo>
                        <a:pt x="1" y="433"/>
                        <a:pt x="193" y="1"/>
                        <a:pt x="561" y="17"/>
                      </a:cubicBezTo>
                      <a:cubicBezTo>
                        <a:pt x="769" y="17"/>
                        <a:pt x="945" y="193"/>
                        <a:pt x="945" y="40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14"/>
                <p:cNvSpPr/>
                <p:nvPr/>
              </p:nvSpPr>
              <p:spPr>
                <a:xfrm>
                  <a:off x="755950" y="12476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0"/>
                      </a:moveTo>
                      <a:cubicBezTo>
                        <a:pt x="208" y="208"/>
                        <a:pt x="0" y="0"/>
                        <a:pt x="128" y="0"/>
                      </a:cubicBezTo>
                      <a:cubicBezTo>
                        <a:pt x="176" y="0"/>
                        <a:pt x="208" y="32"/>
                        <a:pt x="208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14"/>
                <p:cNvSpPr/>
                <p:nvPr/>
              </p:nvSpPr>
              <p:spPr>
                <a:xfrm>
                  <a:off x="956200" y="1187050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32"/>
                        <a:pt x="209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14"/>
                <p:cNvSpPr/>
                <p:nvPr/>
              </p:nvSpPr>
              <p:spPr>
                <a:xfrm>
                  <a:off x="868950" y="13069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77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14"/>
                <p:cNvSpPr/>
                <p:nvPr/>
              </p:nvSpPr>
              <p:spPr>
                <a:xfrm>
                  <a:off x="547563" y="1123975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60" y="96"/>
                      </a:moveTo>
                      <a:cubicBezTo>
                        <a:pt x="160" y="128"/>
                        <a:pt x="128" y="176"/>
                        <a:pt x="80" y="176"/>
                      </a:cubicBezTo>
                      <a:cubicBezTo>
                        <a:pt x="48" y="176"/>
                        <a:pt x="0" y="128"/>
                        <a:pt x="0" y="96"/>
                      </a:cubicBezTo>
                      <a:cubicBezTo>
                        <a:pt x="0" y="48"/>
                        <a:pt x="48" y="0"/>
                        <a:pt x="80" y="16"/>
                      </a:cubicBezTo>
                      <a:cubicBezTo>
                        <a:pt x="128" y="0"/>
                        <a:pt x="176" y="48"/>
                        <a:pt x="16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14"/>
                <p:cNvSpPr/>
                <p:nvPr/>
              </p:nvSpPr>
              <p:spPr>
                <a:xfrm>
                  <a:off x="777950" y="1049250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49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14"/>
                <p:cNvSpPr/>
                <p:nvPr/>
              </p:nvSpPr>
              <p:spPr>
                <a:xfrm>
                  <a:off x="739150" y="13364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60" y="1"/>
                        <a:pt x="208" y="49"/>
                        <a:pt x="208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14"/>
                <p:cNvSpPr/>
                <p:nvPr/>
              </p:nvSpPr>
              <p:spPr>
                <a:xfrm>
                  <a:off x="699775" y="1195850"/>
                  <a:ext cx="4025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161" y="80"/>
                      </a:moveTo>
                      <a:cubicBezTo>
                        <a:pt x="161" y="128"/>
                        <a:pt x="113" y="160"/>
                        <a:pt x="81" y="160"/>
                      </a:cubicBezTo>
                      <a:cubicBezTo>
                        <a:pt x="33" y="160"/>
                        <a:pt x="1" y="128"/>
                        <a:pt x="1" y="80"/>
                      </a:cubicBezTo>
                      <a:cubicBezTo>
                        <a:pt x="1" y="48"/>
                        <a:pt x="33" y="0"/>
                        <a:pt x="81" y="0"/>
                      </a:cubicBezTo>
                      <a:cubicBezTo>
                        <a:pt x="113" y="0"/>
                        <a:pt x="161" y="48"/>
                        <a:pt x="161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14"/>
                <p:cNvSpPr/>
                <p:nvPr/>
              </p:nvSpPr>
              <p:spPr>
                <a:xfrm>
                  <a:off x="926975" y="1357775"/>
                  <a:ext cx="4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25" extrusionOk="0">
                      <a:moveTo>
                        <a:pt x="160" y="113"/>
                      </a:moveTo>
                      <a:cubicBezTo>
                        <a:pt x="160" y="225"/>
                        <a:pt x="0" y="225"/>
                        <a:pt x="0" y="113"/>
                      </a:cubicBezTo>
                      <a:cubicBezTo>
                        <a:pt x="0" y="1"/>
                        <a:pt x="160" y="1"/>
                        <a:pt x="160" y="11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14"/>
                <p:cNvSpPr/>
                <p:nvPr/>
              </p:nvSpPr>
              <p:spPr>
                <a:xfrm>
                  <a:off x="891775" y="1339775"/>
                  <a:ext cx="48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09" extrusionOk="0">
                      <a:moveTo>
                        <a:pt x="192" y="97"/>
                      </a:moveTo>
                      <a:cubicBezTo>
                        <a:pt x="192" y="209"/>
                        <a:pt x="0" y="17"/>
                        <a:pt x="112" y="17"/>
                      </a:cubicBezTo>
                      <a:cubicBezTo>
                        <a:pt x="160" y="1"/>
                        <a:pt x="192" y="49"/>
                        <a:pt x="192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14"/>
                <p:cNvSpPr/>
                <p:nvPr/>
              </p:nvSpPr>
              <p:spPr>
                <a:xfrm>
                  <a:off x="580363" y="1174375"/>
                  <a:ext cx="64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193" extrusionOk="0">
                      <a:moveTo>
                        <a:pt x="225" y="81"/>
                      </a:moveTo>
                      <a:cubicBezTo>
                        <a:pt x="257" y="193"/>
                        <a:pt x="1" y="48"/>
                        <a:pt x="129" y="16"/>
                      </a:cubicBezTo>
                      <a:cubicBezTo>
                        <a:pt x="177" y="0"/>
                        <a:pt x="209" y="32"/>
                        <a:pt x="225" y="8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14"/>
                <p:cNvSpPr/>
                <p:nvPr/>
              </p:nvSpPr>
              <p:spPr>
                <a:xfrm>
                  <a:off x="689963" y="1316775"/>
                  <a:ext cx="108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41" y="433"/>
                        <a:pt x="129" y="321"/>
                      </a:cubicBezTo>
                      <a:cubicBezTo>
                        <a:pt x="1" y="209"/>
                        <a:pt x="81" y="1"/>
                        <a:pt x="257" y="1"/>
                      </a:cubicBezTo>
                      <a:cubicBezTo>
                        <a:pt x="353" y="1"/>
                        <a:pt x="433" y="81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14"/>
                <p:cNvSpPr/>
                <p:nvPr/>
              </p:nvSpPr>
              <p:spPr>
                <a:xfrm>
                  <a:off x="886550" y="1398175"/>
                  <a:ext cx="108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7"/>
                      </a:cubicBezTo>
                      <a:cubicBezTo>
                        <a:pt x="353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14"/>
                <p:cNvSpPr/>
                <p:nvPr/>
              </p:nvSpPr>
              <p:spPr>
                <a:xfrm>
                  <a:off x="712550" y="1307375"/>
                  <a:ext cx="108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24" y="433"/>
                        <a:pt x="112" y="321"/>
                      </a:cubicBezTo>
                      <a:cubicBezTo>
                        <a:pt x="0" y="209"/>
                        <a:pt x="80" y="17"/>
                        <a:pt x="240" y="17"/>
                      </a:cubicBezTo>
                      <a:cubicBezTo>
                        <a:pt x="336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14"/>
                <p:cNvSpPr/>
                <p:nvPr/>
              </p:nvSpPr>
              <p:spPr>
                <a:xfrm>
                  <a:off x="866150" y="1242575"/>
                  <a:ext cx="104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7" y="176"/>
                      </a:moveTo>
                      <a:cubicBezTo>
                        <a:pt x="417" y="336"/>
                        <a:pt x="225" y="416"/>
                        <a:pt x="113" y="304"/>
                      </a:cubicBezTo>
                      <a:cubicBezTo>
                        <a:pt x="1" y="192"/>
                        <a:pt x="81" y="0"/>
                        <a:pt x="241" y="0"/>
                      </a:cubicBezTo>
                      <a:cubicBezTo>
                        <a:pt x="337" y="0"/>
                        <a:pt x="417" y="80"/>
                        <a:pt x="417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14"/>
                <p:cNvSpPr/>
                <p:nvPr/>
              </p:nvSpPr>
              <p:spPr>
                <a:xfrm>
                  <a:off x="634550" y="1356175"/>
                  <a:ext cx="108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14"/>
                <p:cNvSpPr/>
                <p:nvPr/>
              </p:nvSpPr>
              <p:spPr>
                <a:xfrm>
                  <a:off x="659963" y="1141575"/>
                  <a:ext cx="104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2"/>
                      </a:moveTo>
                      <a:cubicBezTo>
                        <a:pt x="417" y="352"/>
                        <a:pt x="225" y="432"/>
                        <a:pt x="113" y="320"/>
                      </a:cubicBezTo>
                      <a:cubicBezTo>
                        <a:pt x="1" y="192"/>
                        <a:pt x="81" y="0"/>
                        <a:pt x="241" y="0"/>
                      </a:cubicBezTo>
                      <a:cubicBezTo>
                        <a:pt x="337" y="0"/>
                        <a:pt x="417" y="80"/>
                        <a:pt x="417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14"/>
                <p:cNvSpPr/>
                <p:nvPr/>
              </p:nvSpPr>
              <p:spPr>
                <a:xfrm>
                  <a:off x="709775" y="1234250"/>
                  <a:ext cx="108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14"/>
                <p:cNvSpPr/>
                <p:nvPr/>
              </p:nvSpPr>
              <p:spPr>
                <a:xfrm>
                  <a:off x="930000" y="1296950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57"/>
                      </a:moveTo>
                      <a:cubicBezTo>
                        <a:pt x="368" y="481"/>
                        <a:pt x="48" y="481"/>
                        <a:pt x="32" y="257"/>
                      </a:cubicBezTo>
                      <a:cubicBezTo>
                        <a:pt x="0" y="1"/>
                        <a:pt x="416" y="1"/>
                        <a:pt x="400" y="25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14"/>
                <p:cNvSpPr/>
                <p:nvPr/>
              </p:nvSpPr>
              <p:spPr>
                <a:xfrm>
                  <a:off x="802350" y="1341275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5" y="209"/>
                      </a:moveTo>
                      <a:cubicBezTo>
                        <a:pt x="417" y="481"/>
                        <a:pt x="0" y="481"/>
                        <a:pt x="32" y="209"/>
                      </a:cubicBezTo>
                      <a:cubicBezTo>
                        <a:pt x="48" y="1"/>
                        <a:pt x="369" y="1"/>
                        <a:pt x="38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14"/>
                <p:cNvSpPr/>
                <p:nvPr/>
              </p:nvSpPr>
              <p:spPr>
                <a:xfrm>
                  <a:off x="842200" y="1279050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09"/>
                      </a:moveTo>
                      <a:cubicBezTo>
                        <a:pt x="416" y="481"/>
                        <a:pt x="0" y="481"/>
                        <a:pt x="32" y="209"/>
                      </a:cubicBezTo>
                      <a:cubicBezTo>
                        <a:pt x="48" y="1"/>
                        <a:pt x="368" y="1"/>
                        <a:pt x="400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14"/>
                <p:cNvSpPr/>
                <p:nvPr/>
              </p:nvSpPr>
              <p:spPr>
                <a:xfrm>
                  <a:off x="842550" y="1337375"/>
                  <a:ext cx="10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81" extrusionOk="0">
                      <a:moveTo>
                        <a:pt x="401" y="273"/>
                      </a:moveTo>
                      <a:cubicBezTo>
                        <a:pt x="369" y="481"/>
                        <a:pt x="65" y="481"/>
                        <a:pt x="33" y="273"/>
                      </a:cubicBezTo>
                      <a:cubicBezTo>
                        <a:pt x="1" y="1"/>
                        <a:pt x="433" y="1"/>
                        <a:pt x="401" y="27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14"/>
                <p:cNvSpPr/>
                <p:nvPr/>
              </p:nvSpPr>
              <p:spPr>
                <a:xfrm>
                  <a:off x="809350" y="1152575"/>
                  <a:ext cx="388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2"/>
                      </a:moveTo>
                      <a:lnTo>
                        <a:pt x="769" y="1552"/>
                      </a:lnTo>
                      <a:cubicBezTo>
                        <a:pt x="769" y="1120"/>
                        <a:pt x="417" y="784"/>
                        <a:pt x="1" y="784"/>
                      </a:cubicBezTo>
                      <a:lnTo>
                        <a:pt x="1" y="784"/>
                      </a:lnTo>
                      <a:cubicBezTo>
                        <a:pt x="417" y="784"/>
                        <a:pt x="769" y="432"/>
                        <a:pt x="769" y="0"/>
                      </a:cubicBezTo>
                      <a:lnTo>
                        <a:pt x="769" y="0"/>
                      </a:lnTo>
                      <a:cubicBezTo>
                        <a:pt x="769" y="432"/>
                        <a:pt x="1121" y="784"/>
                        <a:pt x="1553" y="784"/>
                      </a:cubicBezTo>
                      <a:lnTo>
                        <a:pt x="1553" y="784"/>
                      </a:lnTo>
                      <a:cubicBezTo>
                        <a:pt x="1121" y="784"/>
                        <a:pt x="769" y="1120"/>
                        <a:pt x="769" y="155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14"/>
                <p:cNvSpPr/>
                <p:nvPr/>
              </p:nvSpPr>
              <p:spPr>
                <a:xfrm>
                  <a:off x="615963" y="1208375"/>
                  <a:ext cx="388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37" extrusionOk="0">
                      <a:moveTo>
                        <a:pt x="769" y="1537"/>
                      </a:moveTo>
                      <a:lnTo>
                        <a:pt x="769" y="1537"/>
                      </a:lnTo>
                      <a:cubicBezTo>
                        <a:pt x="769" y="1121"/>
                        <a:pt x="417" y="769"/>
                        <a:pt x="1" y="769"/>
                      </a:cubicBezTo>
                      <a:lnTo>
                        <a:pt x="1" y="769"/>
                      </a:lnTo>
                      <a:cubicBezTo>
                        <a:pt x="417" y="769"/>
                        <a:pt x="769" y="417"/>
                        <a:pt x="769" y="1"/>
                      </a:cubicBezTo>
                      <a:lnTo>
                        <a:pt x="769" y="1"/>
                      </a:lnTo>
                      <a:cubicBezTo>
                        <a:pt x="769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21" y="769"/>
                        <a:pt x="769" y="1121"/>
                        <a:pt x="769" y="153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54" name="Google Shape;4954;p14"/>
            <p:cNvGrpSpPr/>
            <p:nvPr/>
          </p:nvGrpSpPr>
          <p:grpSpPr>
            <a:xfrm>
              <a:off x="7444910" y="59729"/>
              <a:ext cx="3286285" cy="2539537"/>
              <a:chOff x="7444910" y="59729"/>
              <a:chExt cx="3286285" cy="2539537"/>
            </a:xfrm>
          </p:grpSpPr>
          <p:grpSp>
            <p:nvGrpSpPr>
              <p:cNvPr id="4955" name="Google Shape;4955;p14"/>
              <p:cNvGrpSpPr/>
              <p:nvPr/>
            </p:nvGrpSpPr>
            <p:grpSpPr>
              <a:xfrm>
                <a:off x="7444910" y="59729"/>
                <a:ext cx="1699100" cy="2145071"/>
                <a:chOff x="7444910" y="59729"/>
                <a:chExt cx="1699100" cy="2145071"/>
              </a:xfrm>
            </p:grpSpPr>
            <p:grpSp>
              <p:nvGrpSpPr>
                <p:cNvPr id="4956" name="Google Shape;4956;p14"/>
                <p:cNvGrpSpPr/>
                <p:nvPr/>
              </p:nvGrpSpPr>
              <p:grpSpPr>
                <a:xfrm flipH="1">
                  <a:off x="7444910" y="59729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4957" name="Google Shape;4957;p14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4958" name="Google Shape;4958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59" name="Google Shape;4959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0" name="Google Shape;4960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1" name="Google Shape;4961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2" name="Google Shape;4962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3" name="Google Shape;4963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4" name="Google Shape;4964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5" name="Google Shape;4965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6" name="Google Shape;4966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7" name="Google Shape;4967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8" name="Google Shape;4968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69" name="Google Shape;4969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0" name="Google Shape;4970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1" name="Google Shape;4971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72" name="Google Shape;4972;p14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4973" name="Google Shape;4973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4" name="Google Shape;4974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5" name="Google Shape;4975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6" name="Google Shape;4976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7" name="Google Shape;4977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8" name="Google Shape;4978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79" name="Google Shape;4979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0" name="Google Shape;4980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1" name="Google Shape;4981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2" name="Google Shape;4982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3" name="Google Shape;4983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4" name="Google Shape;4984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5" name="Google Shape;4985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6" name="Google Shape;4986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987" name="Google Shape;4987;p14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4988" name="Google Shape;4988;p14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89" name="Google Shape;4989;p14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0" name="Google Shape;4990;p14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1" name="Google Shape;4991;p14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2" name="Google Shape;4992;p14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3" name="Google Shape;4993;p14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4" name="Google Shape;4994;p14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5" name="Google Shape;4995;p14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6" name="Google Shape;4996;p14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7" name="Google Shape;4997;p14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8" name="Google Shape;4998;p14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99" name="Google Shape;4999;p14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00" name="Google Shape;5000;p14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01" name="Google Shape;5001;p14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002" name="Google Shape;5002;p14"/>
                <p:cNvGrpSpPr/>
                <p:nvPr/>
              </p:nvGrpSpPr>
              <p:grpSpPr>
                <a:xfrm>
                  <a:off x="7978287" y="476220"/>
                  <a:ext cx="632335" cy="373478"/>
                  <a:chOff x="7473525" y="1204375"/>
                  <a:chExt cx="827771" cy="488910"/>
                </a:xfrm>
              </p:grpSpPr>
              <p:sp>
                <p:nvSpPr>
                  <p:cNvPr id="5003" name="Google Shape;5003;p14"/>
                  <p:cNvSpPr/>
                  <p:nvPr/>
                </p:nvSpPr>
                <p:spPr>
                  <a:xfrm>
                    <a:off x="7650038" y="1204375"/>
                    <a:ext cx="442286" cy="4433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3" h="13284" extrusionOk="0">
                        <a:moveTo>
                          <a:pt x="13253" y="6627"/>
                        </a:moveTo>
                        <a:cubicBezTo>
                          <a:pt x="13253" y="10305"/>
                          <a:pt x="10274" y="13283"/>
                          <a:pt x="6627" y="13283"/>
                        </a:cubicBezTo>
                        <a:cubicBezTo>
                          <a:pt x="2949" y="13283"/>
                          <a:pt x="0" y="10305"/>
                          <a:pt x="0" y="6627"/>
                        </a:cubicBezTo>
                        <a:cubicBezTo>
                          <a:pt x="0" y="2979"/>
                          <a:pt x="2949" y="0"/>
                          <a:pt x="6627" y="0"/>
                        </a:cubicBezTo>
                        <a:cubicBezTo>
                          <a:pt x="10274" y="0"/>
                          <a:pt x="13253" y="2979"/>
                          <a:pt x="13253" y="662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4" name="Google Shape;5004;p14"/>
                  <p:cNvSpPr/>
                  <p:nvPr/>
                </p:nvSpPr>
                <p:spPr>
                  <a:xfrm>
                    <a:off x="7473525" y="1216557"/>
                    <a:ext cx="827771" cy="476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4" h="14284" extrusionOk="0">
                        <a:moveTo>
                          <a:pt x="24803" y="0"/>
                        </a:moveTo>
                        <a:lnTo>
                          <a:pt x="24803" y="0"/>
                        </a:lnTo>
                        <a:cubicBezTo>
                          <a:pt x="22159" y="335"/>
                          <a:pt x="19666" y="1338"/>
                          <a:pt x="17508" y="2949"/>
                        </a:cubicBezTo>
                        <a:cubicBezTo>
                          <a:pt x="18238" y="2493"/>
                          <a:pt x="19028" y="2189"/>
                          <a:pt x="19879" y="2098"/>
                        </a:cubicBezTo>
                        <a:lnTo>
                          <a:pt x="19879" y="2098"/>
                        </a:lnTo>
                        <a:cubicBezTo>
                          <a:pt x="19059" y="3040"/>
                          <a:pt x="17995" y="3648"/>
                          <a:pt x="16931" y="4256"/>
                        </a:cubicBezTo>
                        <a:cubicBezTo>
                          <a:pt x="12463" y="6870"/>
                          <a:pt x="7934" y="9362"/>
                          <a:pt x="3405" y="11885"/>
                        </a:cubicBezTo>
                        <a:cubicBezTo>
                          <a:pt x="3101" y="12098"/>
                          <a:pt x="2706" y="12219"/>
                          <a:pt x="2341" y="12219"/>
                        </a:cubicBezTo>
                        <a:cubicBezTo>
                          <a:pt x="3344" y="11034"/>
                          <a:pt x="4529" y="10061"/>
                          <a:pt x="5593" y="8937"/>
                        </a:cubicBezTo>
                        <a:lnTo>
                          <a:pt x="5593" y="8937"/>
                        </a:lnTo>
                        <a:cubicBezTo>
                          <a:pt x="3496" y="10274"/>
                          <a:pt x="1642" y="11915"/>
                          <a:pt x="122" y="13861"/>
                        </a:cubicBezTo>
                        <a:cubicBezTo>
                          <a:pt x="61" y="13921"/>
                          <a:pt x="31" y="14013"/>
                          <a:pt x="0" y="14104"/>
                        </a:cubicBezTo>
                        <a:cubicBezTo>
                          <a:pt x="19" y="14232"/>
                          <a:pt x="137" y="14283"/>
                          <a:pt x="275" y="14283"/>
                        </a:cubicBezTo>
                        <a:cubicBezTo>
                          <a:pt x="365" y="14283"/>
                          <a:pt x="463" y="14261"/>
                          <a:pt x="548" y="14225"/>
                        </a:cubicBezTo>
                        <a:cubicBezTo>
                          <a:pt x="7782" y="11703"/>
                          <a:pt x="14256" y="7447"/>
                          <a:pt x="20639" y="3222"/>
                        </a:cubicBezTo>
                        <a:cubicBezTo>
                          <a:pt x="22129" y="2310"/>
                          <a:pt x="23527" y="1216"/>
                          <a:pt x="24803" y="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005" name="Google Shape;5005;p14"/>
              <p:cNvGrpSpPr/>
              <p:nvPr/>
            </p:nvGrpSpPr>
            <p:grpSpPr>
              <a:xfrm rot="-7145290" flipH="1">
                <a:off x="8531468" y="262924"/>
                <a:ext cx="1699093" cy="2144961"/>
                <a:chOff x="146217" y="2712579"/>
                <a:chExt cx="1552966" cy="1960401"/>
              </a:xfrm>
            </p:grpSpPr>
            <p:grpSp>
              <p:nvGrpSpPr>
                <p:cNvPr id="5006" name="Google Shape;5006;p14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007" name="Google Shape;5007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8" name="Google Shape;5008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9" name="Google Shape;5009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0" name="Google Shape;5010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1" name="Google Shape;5011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2" name="Google Shape;5012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3" name="Google Shape;5013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4" name="Google Shape;5014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5" name="Google Shape;5015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6" name="Google Shape;5016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7" name="Google Shape;5017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8" name="Google Shape;5018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9" name="Google Shape;5019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0" name="Google Shape;5020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21" name="Google Shape;5021;p14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022" name="Google Shape;5022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3" name="Google Shape;5023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4" name="Google Shape;5024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5" name="Google Shape;5025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6" name="Google Shape;5026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7" name="Google Shape;5027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8" name="Google Shape;5028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9" name="Google Shape;5029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0" name="Google Shape;5030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1" name="Google Shape;5031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2" name="Google Shape;5032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3" name="Google Shape;5033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4" name="Google Shape;5034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5" name="Google Shape;5035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36" name="Google Shape;5036;p14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037" name="Google Shape;5037;p14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8" name="Google Shape;5038;p14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9" name="Google Shape;5039;p14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0" name="Google Shape;5040;p14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1" name="Google Shape;5041;p14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2" name="Google Shape;5042;p14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3" name="Google Shape;5043;p14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4" name="Google Shape;5044;p14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5" name="Google Shape;5045;p14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6" name="Google Shape;5046;p14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7" name="Google Shape;5047;p14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8" name="Google Shape;5048;p14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9" name="Google Shape;5049;p14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0" name="Google Shape;5050;p14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051" name="Google Shape;5051;p14"/>
          <p:cNvSpPr txBox="1">
            <a:spLocks noGrp="1"/>
          </p:cNvSpPr>
          <p:nvPr>
            <p:ph type="subTitle" idx="1"/>
          </p:nvPr>
        </p:nvSpPr>
        <p:spPr>
          <a:xfrm>
            <a:off x="1045725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2" name="Google Shape;5052;p14"/>
          <p:cNvSpPr txBox="1">
            <a:spLocks noGrp="1"/>
          </p:cNvSpPr>
          <p:nvPr>
            <p:ph type="subTitle" idx="2"/>
          </p:nvPr>
        </p:nvSpPr>
        <p:spPr>
          <a:xfrm>
            <a:off x="3710581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3" name="Google Shape;5053;p14"/>
          <p:cNvSpPr txBox="1">
            <a:spLocks noGrp="1"/>
          </p:cNvSpPr>
          <p:nvPr>
            <p:ph type="subTitle" idx="3"/>
          </p:nvPr>
        </p:nvSpPr>
        <p:spPr>
          <a:xfrm>
            <a:off x="6366556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4" name="Google Shape;5054;p14"/>
          <p:cNvSpPr txBox="1">
            <a:spLocks noGrp="1"/>
          </p:cNvSpPr>
          <p:nvPr>
            <p:ph type="title" hasCustomPrompt="1"/>
          </p:nvPr>
        </p:nvSpPr>
        <p:spPr>
          <a:xfrm>
            <a:off x="1018022" y="283447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5" name="Google Shape;5055;p14"/>
          <p:cNvSpPr txBox="1">
            <a:spLocks noGrp="1"/>
          </p:cNvSpPr>
          <p:nvPr>
            <p:ph type="title" idx="4" hasCustomPrompt="1"/>
          </p:nvPr>
        </p:nvSpPr>
        <p:spPr>
          <a:xfrm>
            <a:off x="3694239" y="283447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6" name="Google Shape;5056;p14"/>
          <p:cNvSpPr txBox="1">
            <a:spLocks noGrp="1"/>
          </p:cNvSpPr>
          <p:nvPr>
            <p:ph type="title" idx="5" hasCustomPrompt="1"/>
          </p:nvPr>
        </p:nvSpPr>
        <p:spPr>
          <a:xfrm>
            <a:off x="6347801" y="2832700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7" name="Google Shape;5057;p1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"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9" name="Google Shape;5059;p1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060" name="Google Shape;5060;p1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1" name="Google Shape;5061;p1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062" name="Google Shape;5062;p1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1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1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1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1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1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1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1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1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1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1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1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1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1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1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1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1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1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1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1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1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1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1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1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1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1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088" name="Google Shape;5088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1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4" name="Google Shape;5114;p1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4" name="Google Shape;5214;p1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215" name="Google Shape;5215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41" name="Google Shape;5241;p1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6" name="Google Shape;5246;p1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247" name="Google Shape;5247;p1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1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1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1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1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1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1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1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1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1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1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1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1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1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1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1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1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1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1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1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1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1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1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1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1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1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3" name="Google Shape;5273;p1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4" name="Google Shape;5274;p1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275" name="Google Shape;5275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1" name="Google Shape;5301;p15"/>
          <p:cNvGrpSpPr/>
          <p:nvPr/>
        </p:nvGrpSpPr>
        <p:grpSpPr>
          <a:xfrm>
            <a:off x="713221" y="1350429"/>
            <a:ext cx="9109520" cy="4080466"/>
            <a:chOff x="713221" y="1350429"/>
            <a:chExt cx="9109520" cy="4080466"/>
          </a:xfrm>
        </p:grpSpPr>
        <p:grpSp>
          <p:nvGrpSpPr>
            <p:cNvPr id="5302" name="Google Shape;5302;p15"/>
            <p:cNvGrpSpPr/>
            <p:nvPr/>
          </p:nvGrpSpPr>
          <p:grpSpPr>
            <a:xfrm rot="483337">
              <a:off x="7665624" y="2847138"/>
              <a:ext cx="1994870" cy="2456099"/>
              <a:chOff x="713221" y="1350429"/>
              <a:chExt cx="2132339" cy="2725083"/>
            </a:xfrm>
          </p:grpSpPr>
          <p:grpSp>
            <p:nvGrpSpPr>
              <p:cNvPr id="5303" name="Google Shape;5303;p15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04" name="Google Shape;5304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05" name="Google Shape;5305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6" name="Google Shape;5306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7" name="Google Shape;5307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9" name="Google Shape;5309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0" name="Google Shape;5310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1" name="Google Shape;5311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2" name="Google Shape;5312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4" name="Google Shape;5314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5" name="Google Shape;5315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8" name="Google Shape;5318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9" name="Google Shape;5319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20" name="Google Shape;5320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1" name="Google Shape;5321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2" name="Google Shape;5322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3" name="Google Shape;5323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5" name="Google Shape;5325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6" name="Google Shape;5326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9" name="Google Shape;5329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0" name="Google Shape;5330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2" name="Google Shape;5332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3" name="Google Shape;5333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4" name="Google Shape;5334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335" name="Google Shape;5335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6" name="Google Shape;5336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7" name="Google Shape;5337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0" name="Google Shape;5340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1" name="Google Shape;5341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3" name="Google Shape;5343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4" name="Google Shape;5344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5" name="Google Shape;5345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6" name="Google Shape;5346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8" name="Google Shape;5348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49" name="Google Shape;5349;p15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50" name="Google Shape;5350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51" name="Google Shape;5351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2" name="Google Shape;5352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3" name="Google Shape;5353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5" name="Google Shape;5355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6" name="Google Shape;5356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7" name="Google Shape;5357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9" name="Google Shape;5359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0" name="Google Shape;5360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3" name="Google Shape;5363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4" name="Google Shape;5364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65" name="Google Shape;5365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66" name="Google Shape;5366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7" name="Google Shape;5367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8" name="Google Shape;5368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0" name="Google Shape;5370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1" name="Google Shape;5371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4" name="Google Shape;5374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5" name="Google Shape;5375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7" name="Google Shape;5377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8" name="Google Shape;5378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9" name="Google Shape;5379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80" name="Google Shape;5380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381" name="Google Shape;5381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2" name="Google Shape;5382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3" name="Google Shape;5383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4" name="Google Shape;5384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5" name="Google Shape;5385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6" name="Google Shape;5386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7" name="Google Shape;5387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8" name="Google Shape;5388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9" name="Google Shape;5389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0" name="Google Shape;5390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1" name="Google Shape;5391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2" name="Google Shape;5392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3" name="Google Shape;5393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4" name="Google Shape;5394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95" name="Google Shape;5395;p15"/>
            <p:cNvGrpSpPr/>
            <p:nvPr/>
          </p:nvGrpSpPr>
          <p:grpSpPr>
            <a:xfrm>
              <a:off x="713221" y="1350429"/>
              <a:ext cx="2132339" cy="2725083"/>
              <a:chOff x="713221" y="1350429"/>
              <a:chExt cx="2132339" cy="2725083"/>
            </a:xfrm>
          </p:grpSpPr>
          <p:grpSp>
            <p:nvGrpSpPr>
              <p:cNvPr id="5396" name="Google Shape;5396;p15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397" name="Google Shape;5397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98" name="Google Shape;539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9" name="Google Shape;539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0" name="Google Shape;540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1" name="Google Shape;540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2" name="Google Shape;540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3" name="Google Shape;540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4" name="Google Shape;540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5" name="Google Shape;540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6" name="Google Shape;540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7" name="Google Shape;540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8" name="Google Shape;540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9" name="Google Shape;540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0" name="Google Shape;541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1" name="Google Shape;541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12" name="Google Shape;5412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413" name="Google Shape;5413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4" name="Google Shape;5414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5" name="Google Shape;5415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6" name="Google Shape;5416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7" name="Google Shape;5417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8" name="Google Shape;5418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9" name="Google Shape;5419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0" name="Google Shape;5420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1" name="Google Shape;5421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2" name="Google Shape;5422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3" name="Google Shape;5423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4" name="Google Shape;5424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5" name="Google Shape;5425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6" name="Google Shape;5426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27" name="Google Shape;5427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28" name="Google Shape;542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9" name="Google Shape;542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0" name="Google Shape;543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1" name="Google Shape;543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2" name="Google Shape;543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3" name="Google Shape;543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4" name="Google Shape;543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5" name="Google Shape;543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6" name="Google Shape;543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7" name="Google Shape;543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8" name="Google Shape;543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9" name="Google Shape;543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0" name="Google Shape;544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1" name="Google Shape;544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442" name="Google Shape;5442;p15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443" name="Google Shape;5443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444" name="Google Shape;544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5" name="Google Shape;544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6" name="Google Shape;544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7" name="Google Shape;544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8" name="Google Shape;544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9" name="Google Shape;544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0" name="Google Shape;545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1" name="Google Shape;545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2" name="Google Shape;545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3" name="Google Shape;545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4" name="Google Shape;545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5" name="Google Shape;545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6" name="Google Shape;545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7" name="Google Shape;545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8" name="Google Shape;5458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459" name="Google Shape;5459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0" name="Google Shape;5460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1" name="Google Shape;5461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2" name="Google Shape;5462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3" name="Google Shape;5463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4" name="Google Shape;5464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5" name="Google Shape;5465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6" name="Google Shape;5466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7" name="Google Shape;5467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8" name="Google Shape;5468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9" name="Google Shape;5469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0" name="Google Shape;5470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1" name="Google Shape;5471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2" name="Google Shape;5472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73" name="Google Shape;5473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74" name="Google Shape;547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5" name="Google Shape;547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6" name="Google Shape;547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7" name="Google Shape;547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8" name="Google Shape;547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9" name="Google Shape;547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0" name="Google Shape;548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1" name="Google Shape;548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2" name="Google Shape;548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3" name="Google Shape;548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4" name="Google Shape;548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5" name="Google Shape;548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6" name="Google Shape;548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7" name="Google Shape;548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488" name="Google Shape;5488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89" name="Google Shape;5489;p15"/>
          <p:cNvSpPr txBox="1">
            <a:spLocks noGrp="1"/>
          </p:cNvSpPr>
          <p:nvPr>
            <p:ph type="body" idx="1"/>
          </p:nvPr>
        </p:nvSpPr>
        <p:spPr>
          <a:xfrm>
            <a:off x="4862275" y="2402625"/>
            <a:ext cx="2775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">
    <p:spTree>
      <p:nvGrpSpPr>
        <p:cNvPr id="1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5" name="Google Shape;6205;p18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6206" name="Google Shape;6206;p18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7" name="Google Shape;6207;p18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6208" name="Google Shape;6208;p18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18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18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18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18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18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18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18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18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18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18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18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18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18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18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18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18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18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18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18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18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18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18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18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18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3" name="Google Shape;6233;p18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6234" name="Google Shape;6234;p1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1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1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1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1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1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1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1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1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18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1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1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1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1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1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1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1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1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1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1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1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1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1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1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0" name="Google Shape;6260;p18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8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8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8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8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8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8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8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8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8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8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8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8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8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8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8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8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8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8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8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8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8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8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8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8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8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8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8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8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8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8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8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8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8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8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8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8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8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8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8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8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8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8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8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8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8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8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8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8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8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8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8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8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8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8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8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8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8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8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8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8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8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8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8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8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8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8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8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8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8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8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8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8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8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8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8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8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8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8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8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8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8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8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8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8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8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8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8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8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8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8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8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8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8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8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8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8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8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8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8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0" name="Google Shape;6360;p18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361" name="Google Shape;6361;p1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1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1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1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1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1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1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1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1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1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1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1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1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1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1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1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1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1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7" name="Google Shape;6387;p18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8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8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8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8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92" name="Google Shape;6392;p18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393" name="Google Shape;6393;p18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18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18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18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18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18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18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18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18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18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18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18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18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8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8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8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8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8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8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8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18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18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8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18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18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18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19" name="Google Shape;6419;p18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0" name="Google Shape;6420;p18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421" name="Google Shape;6421;p1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1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1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1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1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1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1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1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1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1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1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1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1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1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1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1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1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1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1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1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1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1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1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1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1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1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7" name="Google Shape;6447;p18"/>
          <p:cNvGrpSpPr/>
          <p:nvPr/>
        </p:nvGrpSpPr>
        <p:grpSpPr>
          <a:xfrm rot="-1995380" flipH="1">
            <a:off x="8515010" y="907012"/>
            <a:ext cx="1023116" cy="1784183"/>
            <a:chOff x="713225" y="2235300"/>
            <a:chExt cx="1509450" cy="2233905"/>
          </a:xfrm>
        </p:grpSpPr>
        <p:sp>
          <p:nvSpPr>
            <p:cNvPr id="6448" name="Google Shape;6448;p18"/>
            <p:cNvSpPr/>
            <p:nvPr/>
          </p:nvSpPr>
          <p:spPr>
            <a:xfrm>
              <a:off x="2168519" y="4094921"/>
              <a:ext cx="54156" cy="54213"/>
            </a:xfrm>
            <a:custGeom>
              <a:avLst/>
              <a:gdLst/>
              <a:ahLst/>
              <a:cxnLst/>
              <a:rect l="l" t="t" r="r" b="b"/>
              <a:pathLst>
                <a:path w="945" h="946" extrusionOk="0">
                  <a:moveTo>
                    <a:pt x="945" y="417"/>
                  </a:moveTo>
                  <a:cubicBezTo>
                    <a:pt x="945" y="769"/>
                    <a:pt x="513" y="945"/>
                    <a:pt x="256" y="689"/>
                  </a:cubicBezTo>
                  <a:cubicBezTo>
                    <a:pt x="0" y="433"/>
                    <a:pt x="192" y="1"/>
                    <a:pt x="545" y="17"/>
                  </a:cubicBezTo>
                  <a:cubicBezTo>
                    <a:pt x="769" y="17"/>
                    <a:pt x="945" y="193"/>
                    <a:pt x="945" y="41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8"/>
            <p:cNvSpPr/>
            <p:nvPr/>
          </p:nvSpPr>
          <p:spPr>
            <a:xfrm>
              <a:off x="2147430" y="3617193"/>
              <a:ext cx="53239" cy="54156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9" y="400"/>
                  </a:moveTo>
                  <a:cubicBezTo>
                    <a:pt x="929" y="752"/>
                    <a:pt x="496" y="944"/>
                    <a:pt x="240" y="688"/>
                  </a:cubicBezTo>
                  <a:cubicBezTo>
                    <a:pt x="0" y="432"/>
                    <a:pt x="176" y="0"/>
                    <a:pt x="528" y="0"/>
                  </a:cubicBezTo>
                  <a:cubicBezTo>
                    <a:pt x="753" y="0"/>
                    <a:pt x="929" y="176"/>
                    <a:pt x="929" y="40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8"/>
            <p:cNvSpPr/>
            <p:nvPr/>
          </p:nvSpPr>
          <p:spPr>
            <a:xfrm>
              <a:off x="1029626" y="3003298"/>
              <a:ext cx="53239" cy="52322"/>
            </a:xfrm>
            <a:custGeom>
              <a:avLst/>
              <a:gdLst/>
              <a:ahLst/>
              <a:cxnLst/>
              <a:rect l="l" t="t" r="r" b="b"/>
              <a:pathLst>
                <a:path w="929" h="913" extrusionOk="0">
                  <a:moveTo>
                    <a:pt x="913" y="384"/>
                  </a:moveTo>
                  <a:cubicBezTo>
                    <a:pt x="929" y="720"/>
                    <a:pt x="497" y="912"/>
                    <a:pt x="257" y="656"/>
                  </a:cubicBezTo>
                  <a:cubicBezTo>
                    <a:pt x="1" y="416"/>
                    <a:pt x="177" y="0"/>
                    <a:pt x="529" y="0"/>
                  </a:cubicBezTo>
                  <a:cubicBezTo>
                    <a:pt x="737" y="0"/>
                    <a:pt x="913" y="160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8"/>
            <p:cNvSpPr/>
            <p:nvPr/>
          </p:nvSpPr>
          <p:spPr>
            <a:xfrm>
              <a:off x="1547695" y="3244913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53"/>
                    <a:pt x="513" y="945"/>
                    <a:pt x="257" y="689"/>
                  </a:cubicBezTo>
                  <a:cubicBezTo>
                    <a:pt x="1" y="433"/>
                    <a:pt x="177" y="1"/>
                    <a:pt x="545" y="1"/>
                  </a:cubicBezTo>
                  <a:cubicBezTo>
                    <a:pt x="753" y="1"/>
                    <a:pt x="929" y="177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8"/>
            <p:cNvSpPr/>
            <p:nvPr/>
          </p:nvSpPr>
          <p:spPr>
            <a:xfrm>
              <a:off x="1203844" y="3823562"/>
              <a:ext cx="52322" cy="51405"/>
            </a:xfrm>
            <a:custGeom>
              <a:avLst/>
              <a:gdLst/>
              <a:ahLst/>
              <a:cxnLst/>
              <a:rect l="l" t="t" r="r" b="b"/>
              <a:pathLst>
                <a:path w="913" h="897" extrusionOk="0">
                  <a:moveTo>
                    <a:pt x="913" y="384"/>
                  </a:moveTo>
                  <a:cubicBezTo>
                    <a:pt x="913" y="736"/>
                    <a:pt x="496" y="896"/>
                    <a:pt x="256" y="656"/>
                  </a:cubicBezTo>
                  <a:cubicBezTo>
                    <a:pt x="0" y="416"/>
                    <a:pt x="176" y="0"/>
                    <a:pt x="528" y="0"/>
                  </a:cubicBezTo>
                  <a:cubicBezTo>
                    <a:pt x="736" y="0"/>
                    <a:pt x="913" y="176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8"/>
            <p:cNvSpPr/>
            <p:nvPr/>
          </p:nvSpPr>
          <p:spPr>
            <a:xfrm>
              <a:off x="713225" y="2823119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16"/>
                  </a:moveTo>
                  <a:cubicBezTo>
                    <a:pt x="945" y="768"/>
                    <a:pt x="513" y="944"/>
                    <a:pt x="257" y="688"/>
                  </a:cubicBezTo>
                  <a:cubicBezTo>
                    <a:pt x="1" y="448"/>
                    <a:pt x="193" y="16"/>
                    <a:pt x="545" y="16"/>
                  </a:cubicBezTo>
                  <a:cubicBezTo>
                    <a:pt x="769" y="0"/>
                    <a:pt x="945" y="192"/>
                    <a:pt x="945" y="41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8"/>
            <p:cNvSpPr/>
            <p:nvPr/>
          </p:nvSpPr>
          <p:spPr>
            <a:xfrm>
              <a:off x="1506433" y="3973884"/>
              <a:ext cx="12894" cy="11977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225" y="81"/>
                  </a:moveTo>
                  <a:cubicBezTo>
                    <a:pt x="225" y="209"/>
                    <a:pt x="1" y="1"/>
                    <a:pt x="129" y="1"/>
                  </a:cubicBezTo>
                  <a:cubicBezTo>
                    <a:pt x="177" y="1"/>
                    <a:pt x="225" y="33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8"/>
            <p:cNvSpPr/>
            <p:nvPr/>
          </p:nvSpPr>
          <p:spPr>
            <a:xfrm>
              <a:off x="1758591" y="39408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8"/>
            <p:cNvSpPr/>
            <p:nvPr/>
          </p:nvSpPr>
          <p:spPr>
            <a:xfrm>
              <a:off x="1650879" y="2571819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208" y="81"/>
                  </a:moveTo>
                  <a:cubicBezTo>
                    <a:pt x="208" y="193"/>
                    <a:pt x="0" y="1"/>
                    <a:pt x="128" y="1"/>
                  </a:cubicBezTo>
                  <a:cubicBezTo>
                    <a:pt x="160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8"/>
            <p:cNvSpPr/>
            <p:nvPr/>
          </p:nvSpPr>
          <p:spPr>
            <a:xfrm>
              <a:off x="1740309" y="324766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8"/>
            <p:cNvSpPr/>
            <p:nvPr/>
          </p:nvSpPr>
          <p:spPr>
            <a:xfrm>
              <a:off x="2109835" y="4290287"/>
              <a:ext cx="9227" cy="9227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0" y="80"/>
                  </a:moveTo>
                  <a:cubicBezTo>
                    <a:pt x="160" y="112"/>
                    <a:pt x="112" y="160"/>
                    <a:pt x="80" y="160"/>
                  </a:cubicBezTo>
                  <a:cubicBezTo>
                    <a:pt x="32" y="160"/>
                    <a:pt x="0" y="112"/>
                    <a:pt x="0" y="80"/>
                  </a:cubicBezTo>
                  <a:cubicBezTo>
                    <a:pt x="0" y="32"/>
                    <a:pt x="32" y="0"/>
                    <a:pt x="80" y="0"/>
                  </a:cubicBezTo>
                  <a:cubicBezTo>
                    <a:pt x="112" y="0"/>
                    <a:pt x="160" y="32"/>
                    <a:pt x="160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8"/>
            <p:cNvSpPr/>
            <p:nvPr/>
          </p:nvSpPr>
          <p:spPr>
            <a:xfrm>
              <a:off x="1729306" y="4353556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8"/>
            <p:cNvSpPr/>
            <p:nvPr/>
          </p:nvSpPr>
          <p:spPr>
            <a:xfrm>
              <a:off x="1617383" y="3758402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61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8"/>
            <p:cNvSpPr/>
            <p:nvPr/>
          </p:nvSpPr>
          <p:spPr>
            <a:xfrm>
              <a:off x="809504" y="3971191"/>
              <a:ext cx="10143" cy="11977"/>
            </a:xfrm>
            <a:custGeom>
              <a:avLst/>
              <a:gdLst/>
              <a:ahLst/>
              <a:cxnLst/>
              <a:rect l="l" t="t" r="r" b="b"/>
              <a:pathLst>
                <a:path w="177" h="209" extrusionOk="0">
                  <a:moveTo>
                    <a:pt x="177" y="112"/>
                  </a:moveTo>
                  <a:cubicBezTo>
                    <a:pt x="161" y="208"/>
                    <a:pt x="1" y="208"/>
                    <a:pt x="17" y="112"/>
                  </a:cubicBezTo>
                  <a:cubicBezTo>
                    <a:pt x="17" y="0"/>
                    <a:pt x="177" y="0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8"/>
            <p:cNvSpPr/>
            <p:nvPr/>
          </p:nvSpPr>
          <p:spPr>
            <a:xfrm>
              <a:off x="950769" y="3399877"/>
              <a:ext cx="9227" cy="11977"/>
            </a:xfrm>
            <a:custGeom>
              <a:avLst/>
              <a:gdLst/>
              <a:ahLst/>
              <a:cxnLst/>
              <a:rect l="l" t="t" r="r" b="b"/>
              <a:pathLst>
                <a:path w="161" h="209" extrusionOk="0">
                  <a:moveTo>
                    <a:pt x="160" y="113"/>
                  </a:moveTo>
                  <a:cubicBezTo>
                    <a:pt x="160" y="209"/>
                    <a:pt x="0" y="209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8"/>
            <p:cNvSpPr/>
            <p:nvPr/>
          </p:nvSpPr>
          <p:spPr>
            <a:xfrm>
              <a:off x="1323963" y="3949184"/>
              <a:ext cx="11060" cy="13811"/>
            </a:xfrm>
            <a:custGeom>
              <a:avLst/>
              <a:gdLst/>
              <a:ahLst/>
              <a:cxnLst/>
              <a:rect l="l" t="t" r="r" b="b"/>
              <a:pathLst>
                <a:path w="193" h="241" extrusionOk="0">
                  <a:moveTo>
                    <a:pt x="193" y="112"/>
                  </a:moveTo>
                  <a:cubicBezTo>
                    <a:pt x="161" y="240"/>
                    <a:pt x="1" y="0"/>
                    <a:pt x="129" y="16"/>
                  </a:cubicBezTo>
                  <a:cubicBezTo>
                    <a:pt x="177" y="32"/>
                    <a:pt x="193" y="64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8"/>
            <p:cNvSpPr/>
            <p:nvPr/>
          </p:nvSpPr>
          <p:spPr>
            <a:xfrm>
              <a:off x="1688474" y="2746955"/>
              <a:ext cx="11977" cy="13811"/>
            </a:xfrm>
            <a:custGeom>
              <a:avLst/>
              <a:gdLst/>
              <a:ahLst/>
              <a:cxnLst/>
              <a:rect l="l" t="t" r="r" b="b"/>
              <a:pathLst>
                <a:path w="209" h="241" extrusionOk="0">
                  <a:moveTo>
                    <a:pt x="192" y="145"/>
                  </a:moveTo>
                  <a:cubicBezTo>
                    <a:pt x="160" y="241"/>
                    <a:pt x="0" y="209"/>
                    <a:pt x="32" y="97"/>
                  </a:cubicBezTo>
                  <a:cubicBezTo>
                    <a:pt x="48" y="1"/>
                    <a:pt x="208" y="33"/>
                    <a:pt x="192" y="14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8"/>
            <p:cNvSpPr/>
            <p:nvPr/>
          </p:nvSpPr>
          <p:spPr>
            <a:xfrm>
              <a:off x="864520" y="2361838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112"/>
                  </a:moveTo>
                  <a:cubicBezTo>
                    <a:pt x="161" y="144"/>
                    <a:pt x="113" y="176"/>
                    <a:pt x="81" y="160"/>
                  </a:cubicBezTo>
                  <a:cubicBezTo>
                    <a:pt x="33" y="160"/>
                    <a:pt x="1" y="112"/>
                    <a:pt x="17" y="64"/>
                  </a:cubicBezTo>
                  <a:cubicBezTo>
                    <a:pt x="33" y="32"/>
                    <a:pt x="65" y="0"/>
                    <a:pt x="113" y="16"/>
                  </a:cubicBezTo>
                  <a:cubicBezTo>
                    <a:pt x="161" y="16"/>
                    <a:pt x="177" y="64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8"/>
            <p:cNvSpPr/>
            <p:nvPr/>
          </p:nvSpPr>
          <p:spPr>
            <a:xfrm>
              <a:off x="1172439" y="2810711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193" y="112"/>
                  </a:moveTo>
                  <a:cubicBezTo>
                    <a:pt x="193" y="160"/>
                    <a:pt x="145" y="192"/>
                    <a:pt x="97" y="176"/>
                  </a:cubicBezTo>
                  <a:cubicBezTo>
                    <a:pt x="0" y="160"/>
                    <a:pt x="32" y="0"/>
                    <a:pt x="129" y="16"/>
                  </a:cubicBezTo>
                  <a:cubicBezTo>
                    <a:pt x="177" y="32"/>
                    <a:pt x="209" y="80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8"/>
            <p:cNvSpPr/>
            <p:nvPr/>
          </p:nvSpPr>
          <p:spPr>
            <a:xfrm>
              <a:off x="1150174" y="24232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48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8"/>
            <p:cNvSpPr/>
            <p:nvPr/>
          </p:nvSpPr>
          <p:spPr>
            <a:xfrm>
              <a:off x="1665980" y="3981220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93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8"/>
            <p:cNvSpPr/>
            <p:nvPr/>
          </p:nvSpPr>
          <p:spPr>
            <a:xfrm>
              <a:off x="1606379" y="4444391"/>
              <a:ext cx="24871" cy="24814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208"/>
                    <a:pt x="97" y="16"/>
                    <a:pt x="257" y="16"/>
                  </a:cubicBezTo>
                  <a:cubicBezTo>
                    <a:pt x="353" y="0"/>
                    <a:pt x="433" y="96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8"/>
            <p:cNvSpPr/>
            <p:nvPr/>
          </p:nvSpPr>
          <p:spPr>
            <a:xfrm>
              <a:off x="866354" y="4077556"/>
              <a:ext cx="23955" cy="23897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417" y="177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8"/>
            <p:cNvSpPr/>
            <p:nvPr/>
          </p:nvSpPr>
          <p:spPr>
            <a:xfrm>
              <a:off x="804919" y="3114707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13" y="320"/>
                  </a:cubicBezTo>
                  <a:cubicBezTo>
                    <a:pt x="1" y="208"/>
                    <a:pt x="81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8"/>
            <p:cNvSpPr/>
            <p:nvPr/>
          </p:nvSpPr>
          <p:spPr>
            <a:xfrm>
              <a:off x="1710910" y="3846429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8"/>
            <p:cNvSpPr/>
            <p:nvPr/>
          </p:nvSpPr>
          <p:spPr>
            <a:xfrm>
              <a:off x="2095164" y="354292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76"/>
                  </a:moveTo>
                  <a:cubicBezTo>
                    <a:pt x="432" y="352"/>
                    <a:pt x="240" y="432"/>
                    <a:pt x="112" y="304"/>
                  </a:cubicBezTo>
                  <a:cubicBezTo>
                    <a:pt x="0" y="192"/>
                    <a:pt x="80" y="0"/>
                    <a:pt x="256" y="0"/>
                  </a:cubicBezTo>
                  <a:cubicBezTo>
                    <a:pt x="352" y="0"/>
                    <a:pt x="432" y="80"/>
                    <a:pt x="432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8"/>
            <p:cNvSpPr/>
            <p:nvPr/>
          </p:nvSpPr>
          <p:spPr>
            <a:xfrm>
              <a:off x="1461990" y="2560815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73"/>
                  </a:moveTo>
                  <a:cubicBezTo>
                    <a:pt x="368" y="481"/>
                    <a:pt x="48" y="481"/>
                    <a:pt x="32" y="273"/>
                  </a:cubicBezTo>
                  <a:cubicBezTo>
                    <a:pt x="0" y="1"/>
                    <a:pt x="416" y="1"/>
                    <a:pt x="400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8"/>
            <p:cNvSpPr/>
            <p:nvPr/>
          </p:nvSpPr>
          <p:spPr>
            <a:xfrm>
              <a:off x="905839" y="3730034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72"/>
                  </a:moveTo>
                  <a:cubicBezTo>
                    <a:pt x="368" y="480"/>
                    <a:pt x="48" y="480"/>
                    <a:pt x="32" y="272"/>
                  </a:cubicBezTo>
                  <a:cubicBezTo>
                    <a:pt x="0" y="0"/>
                    <a:pt x="416" y="0"/>
                    <a:pt x="384" y="27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8"/>
            <p:cNvSpPr/>
            <p:nvPr/>
          </p:nvSpPr>
          <p:spPr>
            <a:xfrm>
              <a:off x="1274878" y="223530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192"/>
                    <a:pt x="97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8"/>
            <p:cNvSpPr/>
            <p:nvPr/>
          </p:nvSpPr>
          <p:spPr>
            <a:xfrm>
              <a:off x="1720137" y="3324687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384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8"/>
            <p:cNvSpPr/>
            <p:nvPr/>
          </p:nvSpPr>
          <p:spPr>
            <a:xfrm>
              <a:off x="1301039" y="3509910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6" y="192"/>
                  </a:moveTo>
                  <a:cubicBezTo>
                    <a:pt x="416" y="352"/>
                    <a:pt x="224" y="432"/>
                    <a:pt x="112" y="320"/>
                  </a:cubicBezTo>
                  <a:cubicBezTo>
                    <a:pt x="0" y="208"/>
                    <a:pt x="80" y="0"/>
                    <a:pt x="240" y="0"/>
                  </a:cubicBezTo>
                  <a:cubicBezTo>
                    <a:pt x="336" y="0"/>
                    <a:pt x="416" y="80"/>
                    <a:pt x="416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8"/>
            <p:cNvSpPr/>
            <p:nvPr/>
          </p:nvSpPr>
          <p:spPr>
            <a:xfrm>
              <a:off x="1025958" y="3570428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25"/>
                  </a:moveTo>
                  <a:cubicBezTo>
                    <a:pt x="416" y="481"/>
                    <a:pt x="0" y="481"/>
                    <a:pt x="32" y="225"/>
                  </a:cubicBezTo>
                  <a:cubicBezTo>
                    <a:pt x="48" y="1"/>
                    <a:pt x="368" y="1"/>
                    <a:pt x="400" y="2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8"/>
            <p:cNvSpPr/>
            <p:nvPr/>
          </p:nvSpPr>
          <p:spPr>
            <a:xfrm>
              <a:off x="1654547" y="2403101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6"/>
                  </a:moveTo>
                  <a:cubicBezTo>
                    <a:pt x="416" y="336"/>
                    <a:pt x="224" y="416"/>
                    <a:pt x="112" y="304"/>
                  </a:cubicBezTo>
                  <a:cubicBezTo>
                    <a:pt x="0" y="192"/>
                    <a:pt x="80" y="0"/>
                    <a:pt x="240" y="0"/>
                  </a:cubicBezTo>
                  <a:cubicBezTo>
                    <a:pt x="336" y="0"/>
                    <a:pt x="416" y="80"/>
                    <a:pt x="416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8"/>
            <p:cNvSpPr/>
            <p:nvPr/>
          </p:nvSpPr>
          <p:spPr>
            <a:xfrm>
              <a:off x="959022" y="4245357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7"/>
                  </a:moveTo>
                  <a:cubicBezTo>
                    <a:pt x="416" y="337"/>
                    <a:pt x="224" y="417"/>
                    <a:pt x="112" y="305"/>
                  </a:cubicBezTo>
                  <a:cubicBezTo>
                    <a:pt x="0" y="193"/>
                    <a:pt x="80" y="1"/>
                    <a:pt x="240" y="1"/>
                  </a:cubicBezTo>
                  <a:cubicBezTo>
                    <a:pt x="336" y="1"/>
                    <a:pt x="416" y="81"/>
                    <a:pt x="416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8"/>
            <p:cNvSpPr/>
            <p:nvPr/>
          </p:nvSpPr>
          <p:spPr>
            <a:xfrm>
              <a:off x="1013121" y="2675433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80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8"/>
            <p:cNvSpPr/>
            <p:nvPr/>
          </p:nvSpPr>
          <p:spPr>
            <a:xfrm>
              <a:off x="724228" y="4075722"/>
              <a:ext cx="24814" cy="2756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09"/>
                  </a:moveTo>
                  <a:cubicBezTo>
                    <a:pt x="433" y="481"/>
                    <a:pt x="1" y="481"/>
                    <a:pt x="33" y="209"/>
                  </a:cubicBezTo>
                  <a:cubicBezTo>
                    <a:pt x="65" y="1"/>
                    <a:pt x="369" y="1"/>
                    <a:pt x="40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8"/>
            <p:cNvSpPr/>
            <p:nvPr/>
          </p:nvSpPr>
          <p:spPr>
            <a:xfrm>
              <a:off x="791165" y="3263252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41" y="417"/>
                    <a:pt x="129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8"/>
            <p:cNvSpPr/>
            <p:nvPr/>
          </p:nvSpPr>
          <p:spPr>
            <a:xfrm>
              <a:off x="1340467" y="3551173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8"/>
            <p:cNvSpPr/>
            <p:nvPr/>
          </p:nvSpPr>
          <p:spPr>
            <a:xfrm>
              <a:off x="1205620" y="3043644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2" y="321"/>
                  </a:cubicBezTo>
                  <a:cubicBezTo>
                    <a:pt x="0" y="209"/>
                    <a:pt x="80" y="1"/>
                    <a:pt x="241" y="17"/>
                  </a:cubicBezTo>
                  <a:cubicBezTo>
                    <a:pt x="337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8"/>
            <p:cNvSpPr/>
            <p:nvPr/>
          </p:nvSpPr>
          <p:spPr>
            <a:xfrm>
              <a:off x="1242355" y="3309099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2" y="305"/>
                  </a:cubicBezTo>
                  <a:cubicBezTo>
                    <a:pt x="0" y="193"/>
                    <a:pt x="80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8"/>
            <p:cNvSpPr/>
            <p:nvPr/>
          </p:nvSpPr>
          <p:spPr>
            <a:xfrm>
              <a:off x="1765926" y="3497073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33" y="768"/>
                    <a:pt x="1" y="768"/>
                  </a:cubicBezTo>
                  <a:lnTo>
                    <a:pt x="1" y="768"/>
                  </a:lnTo>
                  <a:cubicBezTo>
                    <a:pt x="433" y="768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16"/>
                    <a:pt x="1121" y="768"/>
                    <a:pt x="1553" y="768"/>
                  </a:cubicBezTo>
                  <a:lnTo>
                    <a:pt x="1553" y="768"/>
                  </a:lnTo>
                  <a:cubicBezTo>
                    <a:pt x="1121" y="768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8"/>
            <p:cNvSpPr/>
            <p:nvPr/>
          </p:nvSpPr>
          <p:spPr>
            <a:xfrm>
              <a:off x="825091" y="3483319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85" y="1553"/>
                  </a:moveTo>
                  <a:lnTo>
                    <a:pt x="785" y="1553"/>
                  </a:lnTo>
                  <a:cubicBezTo>
                    <a:pt x="785" y="1121"/>
                    <a:pt x="433" y="785"/>
                    <a:pt x="1" y="785"/>
                  </a:cubicBezTo>
                  <a:lnTo>
                    <a:pt x="1" y="785"/>
                  </a:lnTo>
                  <a:cubicBezTo>
                    <a:pt x="433" y="785"/>
                    <a:pt x="785" y="433"/>
                    <a:pt x="785" y="1"/>
                  </a:cubicBezTo>
                  <a:lnTo>
                    <a:pt x="785" y="1"/>
                  </a:lnTo>
                  <a:cubicBezTo>
                    <a:pt x="785" y="433"/>
                    <a:pt x="1137" y="785"/>
                    <a:pt x="1553" y="785"/>
                  </a:cubicBezTo>
                  <a:lnTo>
                    <a:pt x="1553" y="785"/>
                  </a:lnTo>
                  <a:cubicBezTo>
                    <a:pt x="1137" y="785"/>
                    <a:pt x="785" y="1121"/>
                    <a:pt x="785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8"/>
            <p:cNvSpPr/>
            <p:nvPr/>
          </p:nvSpPr>
          <p:spPr>
            <a:xfrm>
              <a:off x="938849" y="2381094"/>
              <a:ext cx="88999" cy="88999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8" y="1553"/>
                  </a:moveTo>
                  <a:lnTo>
                    <a:pt x="768" y="1553"/>
                  </a:lnTo>
                  <a:cubicBezTo>
                    <a:pt x="768" y="1121"/>
                    <a:pt x="416" y="785"/>
                    <a:pt x="0" y="785"/>
                  </a:cubicBezTo>
                  <a:lnTo>
                    <a:pt x="0" y="785"/>
                  </a:lnTo>
                  <a:cubicBezTo>
                    <a:pt x="416" y="785"/>
                    <a:pt x="768" y="432"/>
                    <a:pt x="768" y="0"/>
                  </a:cubicBezTo>
                  <a:lnTo>
                    <a:pt x="768" y="0"/>
                  </a:lnTo>
                  <a:cubicBezTo>
                    <a:pt x="768" y="432"/>
                    <a:pt x="1120" y="785"/>
                    <a:pt x="1552" y="785"/>
                  </a:cubicBezTo>
                  <a:lnTo>
                    <a:pt x="1552" y="785"/>
                  </a:lnTo>
                  <a:cubicBezTo>
                    <a:pt x="1120" y="785"/>
                    <a:pt x="768" y="1121"/>
                    <a:pt x="768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8"/>
            <p:cNvSpPr/>
            <p:nvPr/>
          </p:nvSpPr>
          <p:spPr>
            <a:xfrm>
              <a:off x="1427577" y="2872834"/>
              <a:ext cx="89056" cy="88082"/>
            </a:xfrm>
            <a:custGeom>
              <a:avLst/>
              <a:gdLst/>
              <a:ahLst/>
              <a:cxnLst/>
              <a:rect l="l" t="t" r="r" b="b"/>
              <a:pathLst>
                <a:path w="1554" h="1537" extrusionOk="0">
                  <a:moveTo>
                    <a:pt x="785" y="1537"/>
                  </a:moveTo>
                  <a:lnTo>
                    <a:pt x="785" y="1537"/>
                  </a:lnTo>
                  <a:cubicBezTo>
                    <a:pt x="785" y="1121"/>
                    <a:pt x="433" y="769"/>
                    <a:pt x="1" y="769"/>
                  </a:cubicBezTo>
                  <a:lnTo>
                    <a:pt x="1" y="769"/>
                  </a:lnTo>
                  <a:cubicBezTo>
                    <a:pt x="433" y="769"/>
                    <a:pt x="785" y="417"/>
                    <a:pt x="785" y="1"/>
                  </a:cubicBezTo>
                  <a:lnTo>
                    <a:pt x="785" y="1"/>
                  </a:lnTo>
                  <a:cubicBezTo>
                    <a:pt x="785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37" y="769"/>
                    <a:pt x="785" y="1121"/>
                    <a:pt x="785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2" name="Google Shape;6492;p18"/>
          <p:cNvGrpSpPr/>
          <p:nvPr/>
        </p:nvGrpSpPr>
        <p:grpSpPr>
          <a:xfrm rot="-3016025" flipH="1">
            <a:off x="8090812" y="-636377"/>
            <a:ext cx="1127819" cy="1888658"/>
            <a:chOff x="713225" y="2235300"/>
            <a:chExt cx="1509450" cy="2233905"/>
          </a:xfrm>
        </p:grpSpPr>
        <p:sp>
          <p:nvSpPr>
            <p:cNvPr id="6493" name="Google Shape;6493;p18"/>
            <p:cNvSpPr/>
            <p:nvPr/>
          </p:nvSpPr>
          <p:spPr>
            <a:xfrm>
              <a:off x="2168519" y="4094921"/>
              <a:ext cx="54156" cy="54213"/>
            </a:xfrm>
            <a:custGeom>
              <a:avLst/>
              <a:gdLst/>
              <a:ahLst/>
              <a:cxnLst/>
              <a:rect l="l" t="t" r="r" b="b"/>
              <a:pathLst>
                <a:path w="945" h="946" extrusionOk="0">
                  <a:moveTo>
                    <a:pt x="945" y="417"/>
                  </a:moveTo>
                  <a:cubicBezTo>
                    <a:pt x="945" y="769"/>
                    <a:pt x="513" y="945"/>
                    <a:pt x="256" y="689"/>
                  </a:cubicBezTo>
                  <a:cubicBezTo>
                    <a:pt x="0" y="433"/>
                    <a:pt x="192" y="1"/>
                    <a:pt x="545" y="17"/>
                  </a:cubicBezTo>
                  <a:cubicBezTo>
                    <a:pt x="769" y="17"/>
                    <a:pt x="945" y="193"/>
                    <a:pt x="945" y="41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8"/>
            <p:cNvSpPr/>
            <p:nvPr/>
          </p:nvSpPr>
          <p:spPr>
            <a:xfrm>
              <a:off x="2147430" y="3617193"/>
              <a:ext cx="53239" cy="54156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9" y="400"/>
                  </a:moveTo>
                  <a:cubicBezTo>
                    <a:pt x="929" y="752"/>
                    <a:pt x="496" y="944"/>
                    <a:pt x="240" y="688"/>
                  </a:cubicBezTo>
                  <a:cubicBezTo>
                    <a:pt x="0" y="432"/>
                    <a:pt x="176" y="0"/>
                    <a:pt x="528" y="0"/>
                  </a:cubicBezTo>
                  <a:cubicBezTo>
                    <a:pt x="753" y="0"/>
                    <a:pt x="929" y="176"/>
                    <a:pt x="929" y="40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8"/>
            <p:cNvSpPr/>
            <p:nvPr/>
          </p:nvSpPr>
          <p:spPr>
            <a:xfrm>
              <a:off x="1029626" y="3003298"/>
              <a:ext cx="53239" cy="52322"/>
            </a:xfrm>
            <a:custGeom>
              <a:avLst/>
              <a:gdLst/>
              <a:ahLst/>
              <a:cxnLst/>
              <a:rect l="l" t="t" r="r" b="b"/>
              <a:pathLst>
                <a:path w="929" h="913" extrusionOk="0">
                  <a:moveTo>
                    <a:pt x="913" y="384"/>
                  </a:moveTo>
                  <a:cubicBezTo>
                    <a:pt x="929" y="720"/>
                    <a:pt x="497" y="912"/>
                    <a:pt x="257" y="656"/>
                  </a:cubicBezTo>
                  <a:cubicBezTo>
                    <a:pt x="1" y="416"/>
                    <a:pt x="177" y="0"/>
                    <a:pt x="529" y="0"/>
                  </a:cubicBezTo>
                  <a:cubicBezTo>
                    <a:pt x="737" y="0"/>
                    <a:pt x="913" y="160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8"/>
            <p:cNvSpPr/>
            <p:nvPr/>
          </p:nvSpPr>
          <p:spPr>
            <a:xfrm>
              <a:off x="1547695" y="3244913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53"/>
                    <a:pt x="513" y="945"/>
                    <a:pt x="257" y="689"/>
                  </a:cubicBezTo>
                  <a:cubicBezTo>
                    <a:pt x="1" y="433"/>
                    <a:pt x="177" y="1"/>
                    <a:pt x="545" y="1"/>
                  </a:cubicBezTo>
                  <a:cubicBezTo>
                    <a:pt x="753" y="1"/>
                    <a:pt x="929" y="177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8"/>
            <p:cNvSpPr/>
            <p:nvPr/>
          </p:nvSpPr>
          <p:spPr>
            <a:xfrm>
              <a:off x="1203844" y="3823562"/>
              <a:ext cx="52322" cy="51405"/>
            </a:xfrm>
            <a:custGeom>
              <a:avLst/>
              <a:gdLst/>
              <a:ahLst/>
              <a:cxnLst/>
              <a:rect l="l" t="t" r="r" b="b"/>
              <a:pathLst>
                <a:path w="913" h="897" extrusionOk="0">
                  <a:moveTo>
                    <a:pt x="913" y="384"/>
                  </a:moveTo>
                  <a:cubicBezTo>
                    <a:pt x="913" y="736"/>
                    <a:pt x="496" y="896"/>
                    <a:pt x="256" y="656"/>
                  </a:cubicBezTo>
                  <a:cubicBezTo>
                    <a:pt x="0" y="416"/>
                    <a:pt x="176" y="0"/>
                    <a:pt x="528" y="0"/>
                  </a:cubicBezTo>
                  <a:cubicBezTo>
                    <a:pt x="736" y="0"/>
                    <a:pt x="913" y="176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8"/>
            <p:cNvSpPr/>
            <p:nvPr/>
          </p:nvSpPr>
          <p:spPr>
            <a:xfrm>
              <a:off x="713225" y="2823119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16"/>
                  </a:moveTo>
                  <a:cubicBezTo>
                    <a:pt x="945" y="768"/>
                    <a:pt x="513" y="944"/>
                    <a:pt x="257" y="688"/>
                  </a:cubicBezTo>
                  <a:cubicBezTo>
                    <a:pt x="1" y="448"/>
                    <a:pt x="193" y="16"/>
                    <a:pt x="545" y="16"/>
                  </a:cubicBezTo>
                  <a:cubicBezTo>
                    <a:pt x="769" y="0"/>
                    <a:pt x="945" y="192"/>
                    <a:pt x="945" y="41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8"/>
            <p:cNvSpPr/>
            <p:nvPr/>
          </p:nvSpPr>
          <p:spPr>
            <a:xfrm>
              <a:off x="1506433" y="3973884"/>
              <a:ext cx="12894" cy="11977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225" y="81"/>
                  </a:moveTo>
                  <a:cubicBezTo>
                    <a:pt x="225" y="209"/>
                    <a:pt x="1" y="1"/>
                    <a:pt x="129" y="1"/>
                  </a:cubicBezTo>
                  <a:cubicBezTo>
                    <a:pt x="177" y="1"/>
                    <a:pt x="225" y="33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8"/>
            <p:cNvSpPr/>
            <p:nvPr/>
          </p:nvSpPr>
          <p:spPr>
            <a:xfrm>
              <a:off x="1758591" y="39408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8"/>
            <p:cNvSpPr/>
            <p:nvPr/>
          </p:nvSpPr>
          <p:spPr>
            <a:xfrm>
              <a:off x="1650879" y="2571819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208" y="81"/>
                  </a:moveTo>
                  <a:cubicBezTo>
                    <a:pt x="208" y="193"/>
                    <a:pt x="0" y="1"/>
                    <a:pt x="128" y="1"/>
                  </a:cubicBezTo>
                  <a:cubicBezTo>
                    <a:pt x="160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8"/>
            <p:cNvSpPr/>
            <p:nvPr/>
          </p:nvSpPr>
          <p:spPr>
            <a:xfrm>
              <a:off x="1740309" y="324766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8"/>
            <p:cNvSpPr/>
            <p:nvPr/>
          </p:nvSpPr>
          <p:spPr>
            <a:xfrm>
              <a:off x="2109835" y="4290287"/>
              <a:ext cx="9227" cy="9227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0" y="80"/>
                  </a:moveTo>
                  <a:cubicBezTo>
                    <a:pt x="160" y="112"/>
                    <a:pt x="112" y="160"/>
                    <a:pt x="80" y="160"/>
                  </a:cubicBezTo>
                  <a:cubicBezTo>
                    <a:pt x="32" y="160"/>
                    <a:pt x="0" y="112"/>
                    <a:pt x="0" y="80"/>
                  </a:cubicBezTo>
                  <a:cubicBezTo>
                    <a:pt x="0" y="32"/>
                    <a:pt x="32" y="0"/>
                    <a:pt x="80" y="0"/>
                  </a:cubicBezTo>
                  <a:cubicBezTo>
                    <a:pt x="112" y="0"/>
                    <a:pt x="160" y="32"/>
                    <a:pt x="160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8"/>
            <p:cNvSpPr/>
            <p:nvPr/>
          </p:nvSpPr>
          <p:spPr>
            <a:xfrm>
              <a:off x="1729306" y="4353556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8"/>
            <p:cNvSpPr/>
            <p:nvPr/>
          </p:nvSpPr>
          <p:spPr>
            <a:xfrm>
              <a:off x="1617383" y="3758402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61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8"/>
            <p:cNvSpPr/>
            <p:nvPr/>
          </p:nvSpPr>
          <p:spPr>
            <a:xfrm>
              <a:off x="809504" y="3971191"/>
              <a:ext cx="10143" cy="11977"/>
            </a:xfrm>
            <a:custGeom>
              <a:avLst/>
              <a:gdLst/>
              <a:ahLst/>
              <a:cxnLst/>
              <a:rect l="l" t="t" r="r" b="b"/>
              <a:pathLst>
                <a:path w="177" h="209" extrusionOk="0">
                  <a:moveTo>
                    <a:pt x="177" y="112"/>
                  </a:moveTo>
                  <a:cubicBezTo>
                    <a:pt x="161" y="208"/>
                    <a:pt x="1" y="208"/>
                    <a:pt x="17" y="112"/>
                  </a:cubicBezTo>
                  <a:cubicBezTo>
                    <a:pt x="17" y="0"/>
                    <a:pt x="177" y="0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8"/>
            <p:cNvSpPr/>
            <p:nvPr/>
          </p:nvSpPr>
          <p:spPr>
            <a:xfrm>
              <a:off x="950769" y="3399877"/>
              <a:ext cx="9227" cy="11977"/>
            </a:xfrm>
            <a:custGeom>
              <a:avLst/>
              <a:gdLst/>
              <a:ahLst/>
              <a:cxnLst/>
              <a:rect l="l" t="t" r="r" b="b"/>
              <a:pathLst>
                <a:path w="161" h="209" extrusionOk="0">
                  <a:moveTo>
                    <a:pt x="160" y="113"/>
                  </a:moveTo>
                  <a:cubicBezTo>
                    <a:pt x="160" y="209"/>
                    <a:pt x="0" y="209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8"/>
            <p:cNvSpPr/>
            <p:nvPr/>
          </p:nvSpPr>
          <p:spPr>
            <a:xfrm>
              <a:off x="1323963" y="3949184"/>
              <a:ext cx="11060" cy="13811"/>
            </a:xfrm>
            <a:custGeom>
              <a:avLst/>
              <a:gdLst/>
              <a:ahLst/>
              <a:cxnLst/>
              <a:rect l="l" t="t" r="r" b="b"/>
              <a:pathLst>
                <a:path w="193" h="241" extrusionOk="0">
                  <a:moveTo>
                    <a:pt x="193" y="112"/>
                  </a:moveTo>
                  <a:cubicBezTo>
                    <a:pt x="161" y="240"/>
                    <a:pt x="1" y="0"/>
                    <a:pt x="129" y="16"/>
                  </a:cubicBezTo>
                  <a:cubicBezTo>
                    <a:pt x="177" y="32"/>
                    <a:pt x="193" y="64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8"/>
            <p:cNvSpPr/>
            <p:nvPr/>
          </p:nvSpPr>
          <p:spPr>
            <a:xfrm>
              <a:off x="1688474" y="2746955"/>
              <a:ext cx="11977" cy="13811"/>
            </a:xfrm>
            <a:custGeom>
              <a:avLst/>
              <a:gdLst/>
              <a:ahLst/>
              <a:cxnLst/>
              <a:rect l="l" t="t" r="r" b="b"/>
              <a:pathLst>
                <a:path w="209" h="241" extrusionOk="0">
                  <a:moveTo>
                    <a:pt x="192" y="145"/>
                  </a:moveTo>
                  <a:cubicBezTo>
                    <a:pt x="160" y="241"/>
                    <a:pt x="0" y="209"/>
                    <a:pt x="32" y="97"/>
                  </a:cubicBezTo>
                  <a:cubicBezTo>
                    <a:pt x="48" y="1"/>
                    <a:pt x="208" y="33"/>
                    <a:pt x="192" y="14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8"/>
            <p:cNvSpPr/>
            <p:nvPr/>
          </p:nvSpPr>
          <p:spPr>
            <a:xfrm>
              <a:off x="864520" y="2361838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112"/>
                  </a:moveTo>
                  <a:cubicBezTo>
                    <a:pt x="161" y="144"/>
                    <a:pt x="113" y="176"/>
                    <a:pt x="81" y="160"/>
                  </a:cubicBezTo>
                  <a:cubicBezTo>
                    <a:pt x="33" y="160"/>
                    <a:pt x="1" y="112"/>
                    <a:pt x="17" y="64"/>
                  </a:cubicBezTo>
                  <a:cubicBezTo>
                    <a:pt x="33" y="32"/>
                    <a:pt x="65" y="0"/>
                    <a:pt x="113" y="16"/>
                  </a:cubicBezTo>
                  <a:cubicBezTo>
                    <a:pt x="161" y="16"/>
                    <a:pt x="177" y="64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8"/>
            <p:cNvSpPr/>
            <p:nvPr/>
          </p:nvSpPr>
          <p:spPr>
            <a:xfrm>
              <a:off x="1172439" y="2810711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193" y="112"/>
                  </a:moveTo>
                  <a:cubicBezTo>
                    <a:pt x="193" y="160"/>
                    <a:pt x="145" y="192"/>
                    <a:pt x="97" y="176"/>
                  </a:cubicBezTo>
                  <a:cubicBezTo>
                    <a:pt x="0" y="160"/>
                    <a:pt x="32" y="0"/>
                    <a:pt x="129" y="16"/>
                  </a:cubicBezTo>
                  <a:cubicBezTo>
                    <a:pt x="177" y="32"/>
                    <a:pt x="209" y="80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8"/>
            <p:cNvSpPr/>
            <p:nvPr/>
          </p:nvSpPr>
          <p:spPr>
            <a:xfrm>
              <a:off x="1150174" y="24232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48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8"/>
            <p:cNvSpPr/>
            <p:nvPr/>
          </p:nvSpPr>
          <p:spPr>
            <a:xfrm>
              <a:off x="1665980" y="3981220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93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8"/>
            <p:cNvSpPr/>
            <p:nvPr/>
          </p:nvSpPr>
          <p:spPr>
            <a:xfrm>
              <a:off x="1606379" y="4444391"/>
              <a:ext cx="24871" cy="24814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208"/>
                    <a:pt x="97" y="16"/>
                    <a:pt x="257" y="16"/>
                  </a:cubicBezTo>
                  <a:cubicBezTo>
                    <a:pt x="353" y="0"/>
                    <a:pt x="433" y="96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8"/>
            <p:cNvSpPr/>
            <p:nvPr/>
          </p:nvSpPr>
          <p:spPr>
            <a:xfrm>
              <a:off x="866354" y="4077556"/>
              <a:ext cx="23955" cy="23897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417" y="177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8"/>
            <p:cNvSpPr/>
            <p:nvPr/>
          </p:nvSpPr>
          <p:spPr>
            <a:xfrm>
              <a:off x="804919" y="3114707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13" y="320"/>
                  </a:cubicBezTo>
                  <a:cubicBezTo>
                    <a:pt x="1" y="208"/>
                    <a:pt x="81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8"/>
            <p:cNvSpPr/>
            <p:nvPr/>
          </p:nvSpPr>
          <p:spPr>
            <a:xfrm>
              <a:off x="1710910" y="3846429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8"/>
            <p:cNvSpPr/>
            <p:nvPr/>
          </p:nvSpPr>
          <p:spPr>
            <a:xfrm>
              <a:off x="2095164" y="354292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76"/>
                  </a:moveTo>
                  <a:cubicBezTo>
                    <a:pt x="432" y="352"/>
                    <a:pt x="240" y="432"/>
                    <a:pt x="112" y="304"/>
                  </a:cubicBezTo>
                  <a:cubicBezTo>
                    <a:pt x="0" y="192"/>
                    <a:pt x="80" y="0"/>
                    <a:pt x="256" y="0"/>
                  </a:cubicBezTo>
                  <a:cubicBezTo>
                    <a:pt x="352" y="0"/>
                    <a:pt x="432" y="80"/>
                    <a:pt x="432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8"/>
            <p:cNvSpPr/>
            <p:nvPr/>
          </p:nvSpPr>
          <p:spPr>
            <a:xfrm>
              <a:off x="1461990" y="2560815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73"/>
                  </a:moveTo>
                  <a:cubicBezTo>
                    <a:pt x="368" y="481"/>
                    <a:pt x="48" y="481"/>
                    <a:pt x="32" y="273"/>
                  </a:cubicBezTo>
                  <a:cubicBezTo>
                    <a:pt x="0" y="1"/>
                    <a:pt x="416" y="1"/>
                    <a:pt x="400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8"/>
            <p:cNvSpPr/>
            <p:nvPr/>
          </p:nvSpPr>
          <p:spPr>
            <a:xfrm>
              <a:off x="905839" y="3730034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72"/>
                  </a:moveTo>
                  <a:cubicBezTo>
                    <a:pt x="368" y="480"/>
                    <a:pt x="48" y="480"/>
                    <a:pt x="32" y="272"/>
                  </a:cubicBezTo>
                  <a:cubicBezTo>
                    <a:pt x="0" y="0"/>
                    <a:pt x="416" y="0"/>
                    <a:pt x="384" y="27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8"/>
            <p:cNvSpPr/>
            <p:nvPr/>
          </p:nvSpPr>
          <p:spPr>
            <a:xfrm>
              <a:off x="1274878" y="223530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192"/>
                    <a:pt x="97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8"/>
            <p:cNvSpPr/>
            <p:nvPr/>
          </p:nvSpPr>
          <p:spPr>
            <a:xfrm>
              <a:off x="1720137" y="3324687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384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8"/>
            <p:cNvSpPr/>
            <p:nvPr/>
          </p:nvSpPr>
          <p:spPr>
            <a:xfrm>
              <a:off x="1301039" y="3509910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6" y="192"/>
                  </a:moveTo>
                  <a:cubicBezTo>
                    <a:pt x="416" y="352"/>
                    <a:pt x="224" y="432"/>
                    <a:pt x="112" y="320"/>
                  </a:cubicBezTo>
                  <a:cubicBezTo>
                    <a:pt x="0" y="208"/>
                    <a:pt x="80" y="0"/>
                    <a:pt x="240" y="0"/>
                  </a:cubicBezTo>
                  <a:cubicBezTo>
                    <a:pt x="336" y="0"/>
                    <a:pt x="416" y="80"/>
                    <a:pt x="416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8"/>
            <p:cNvSpPr/>
            <p:nvPr/>
          </p:nvSpPr>
          <p:spPr>
            <a:xfrm>
              <a:off x="1025958" y="3570428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25"/>
                  </a:moveTo>
                  <a:cubicBezTo>
                    <a:pt x="416" y="481"/>
                    <a:pt x="0" y="481"/>
                    <a:pt x="32" y="225"/>
                  </a:cubicBezTo>
                  <a:cubicBezTo>
                    <a:pt x="48" y="1"/>
                    <a:pt x="368" y="1"/>
                    <a:pt x="400" y="2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8"/>
            <p:cNvSpPr/>
            <p:nvPr/>
          </p:nvSpPr>
          <p:spPr>
            <a:xfrm>
              <a:off x="1654547" y="2403101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6"/>
                  </a:moveTo>
                  <a:cubicBezTo>
                    <a:pt x="416" y="336"/>
                    <a:pt x="224" y="416"/>
                    <a:pt x="112" y="304"/>
                  </a:cubicBezTo>
                  <a:cubicBezTo>
                    <a:pt x="0" y="192"/>
                    <a:pt x="80" y="0"/>
                    <a:pt x="240" y="0"/>
                  </a:cubicBezTo>
                  <a:cubicBezTo>
                    <a:pt x="336" y="0"/>
                    <a:pt x="416" y="80"/>
                    <a:pt x="416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8"/>
            <p:cNvSpPr/>
            <p:nvPr/>
          </p:nvSpPr>
          <p:spPr>
            <a:xfrm>
              <a:off x="959022" y="4245357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7"/>
                  </a:moveTo>
                  <a:cubicBezTo>
                    <a:pt x="416" y="337"/>
                    <a:pt x="224" y="417"/>
                    <a:pt x="112" y="305"/>
                  </a:cubicBezTo>
                  <a:cubicBezTo>
                    <a:pt x="0" y="193"/>
                    <a:pt x="80" y="1"/>
                    <a:pt x="240" y="1"/>
                  </a:cubicBezTo>
                  <a:cubicBezTo>
                    <a:pt x="336" y="1"/>
                    <a:pt x="416" y="81"/>
                    <a:pt x="416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8"/>
            <p:cNvSpPr/>
            <p:nvPr/>
          </p:nvSpPr>
          <p:spPr>
            <a:xfrm>
              <a:off x="1013121" y="2675433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80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8"/>
            <p:cNvSpPr/>
            <p:nvPr/>
          </p:nvSpPr>
          <p:spPr>
            <a:xfrm>
              <a:off x="724228" y="4075722"/>
              <a:ext cx="24814" cy="2756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09"/>
                  </a:moveTo>
                  <a:cubicBezTo>
                    <a:pt x="433" y="481"/>
                    <a:pt x="1" y="481"/>
                    <a:pt x="33" y="209"/>
                  </a:cubicBezTo>
                  <a:cubicBezTo>
                    <a:pt x="65" y="1"/>
                    <a:pt x="369" y="1"/>
                    <a:pt x="40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8"/>
            <p:cNvSpPr/>
            <p:nvPr/>
          </p:nvSpPr>
          <p:spPr>
            <a:xfrm>
              <a:off x="791165" y="3263252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41" y="417"/>
                    <a:pt x="129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8"/>
            <p:cNvSpPr/>
            <p:nvPr/>
          </p:nvSpPr>
          <p:spPr>
            <a:xfrm>
              <a:off x="1340467" y="3551173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8"/>
            <p:cNvSpPr/>
            <p:nvPr/>
          </p:nvSpPr>
          <p:spPr>
            <a:xfrm>
              <a:off x="1205620" y="3043644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2" y="321"/>
                  </a:cubicBezTo>
                  <a:cubicBezTo>
                    <a:pt x="0" y="209"/>
                    <a:pt x="80" y="1"/>
                    <a:pt x="241" y="17"/>
                  </a:cubicBezTo>
                  <a:cubicBezTo>
                    <a:pt x="337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8"/>
            <p:cNvSpPr/>
            <p:nvPr/>
          </p:nvSpPr>
          <p:spPr>
            <a:xfrm>
              <a:off x="1242355" y="3309099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2" y="305"/>
                  </a:cubicBezTo>
                  <a:cubicBezTo>
                    <a:pt x="0" y="193"/>
                    <a:pt x="80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8"/>
            <p:cNvSpPr/>
            <p:nvPr/>
          </p:nvSpPr>
          <p:spPr>
            <a:xfrm>
              <a:off x="1765926" y="3497073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33" y="768"/>
                    <a:pt x="1" y="768"/>
                  </a:cubicBezTo>
                  <a:lnTo>
                    <a:pt x="1" y="768"/>
                  </a:lnTo>
                  <a:cubicBezTo>
                    <a:pt x="433" y="768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16"/>
                    <a:pt x="1121" y="768"/>
                    <a:pt x="1553" y="768"/>
                  </a:cubicBezTo>
                  <a:lnTo>
                    <a:pt x="1553" y="768"/>
                  </a:lnTo>
                  <a:cubicBezTo>
                    <a:pt x="1121" y="768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8"/>
            <p:cNvSpPr/>
            <p:nvPr/>
          </p:nvSpPr>
          <p:spPr>
            <a:xfrm>
              <a:off x="825091" y="3483319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85" y="1553"/>
                  </a:moveTo>
                  <a:lnTo>
                    <a:pt x="785" y="1553"/>
                  </a:lnTo>
                  <a:cubicBezTo>
                    <a:pt x="785" y="1121"/>
                    <a:pt x="433" y="785"/>
                    <a:pt x="1" y="785"/>
                  </a:cubicBezTo>
                  <a:lnTo>
                    <a:pt x="1" y="785"/>
                  </a:lnTo>
                  <a:cubicBezTo>
                    <a:pt x="433" y="785"/>
                    <a:pt x="785" y="433"/>
                    <a:pt x="785" y="1"/>
                  </a:cubicBezTo>
                  <a:lnTo>
                    <a:pt x="785" y="1"/>
                  </a:lnTo>
                  <a:cubicBezTo>
                    <a:pt x="785" y="433"/>
                    <a:pt x="1137" y="785"/>
                    <a:pt x="1553" y="785"/>
                  </a:cubicBezTo>
                  <a:lnTo>
                    <a:pt x="1553" y="785"/>
                  </a:lnTo>
                  <a:cubicBezTo>
                    <a:pt x="1137" y="785"/>
                    <a:pt x="785" y="1121"/>
                    <a:pt x="785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8"/>
            <p:cNvSpPr/>
            <p:nvPr/>
          </p:nvSpPr>
          <p:spPr>
            <a:xfrm>
              <a:off x="938849" y="2381094"/>
              <a:ext cx="88999" cy="88999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8" y="1553"/>
                  </a:moveTo>
                  <a:lnTo>
                    <a:pt x="768" y="1553"/>
                  </a:lnTo>
                  <a:cubicBezTo>
                    <a:pt x="768" y="1121"/>
                    <a:pt x="416" y="785"/>
                    <a:pt x="0" y="785"/>
                  </a:cubicBezTo>
                  <a:lnTo>
                    <a:pt x="0" y="785"/>
                  </a:lnTo>
                  <a:cubicBezTo>
                    <a:pt x="416" y="785"/>
                    <a:pt x="768" y="432"/>
                    <a:pt x="768" y="0"/>
                  </a:cubicBezTo>
                  <a:lnTo>
                    <a:pt x="768" y="0"/>
                  </a:lnTo>
                  <a:cubicBezTo>
                    <a:pt x="768" y="432"/>
                    <a:pt x="1120" y="785"/>
                    <a:pt x="1552" y="785"/>
                  </a:cubicBezTo>
                  <a:lnTo>
                    <a:pt x="1552" y="785"/>
                  </a:lnTo>
                  <a:cubicBezTo>
                    <a:pt x="1120" y="785"/>
                    <a:pt x="768" y="1121"/>
                    <a:pt x="768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8"/>
            <p:cNvSpPr/>
            <p:nvPr/>
          </p:nvSpPr>
          <p:spPr>
            <a:xfrm>
              <a:off x="1427577" y="2872834"/>
              <a:ext cx="89056" cy="88082"/>
            </a:xfrm>
            <a:custGeom>
              <a:avLst/>
              <a:gdLst/>
              <a:ahLst/>
              <a:cxnLst/>
              <a:rect l="l" t="t" r="r" b="b"/>
              <a:pathLst>
                <a:path w="1554" h="1537" extrusionOk="0">
                  <a:moveTo>
                    <a:pt x="785" y="1537"/>
                  </a:moveTo>
                  <a:lnTo>
                    <a:pt x="785" y="1537"/>
                  </a:lnTo>
                  <a:cubicBezTo>
                    <a:pt x="785" y="1121"/>
                    <a:pt x="433" y="769"/>
                    <a:pt x="1" y="769"/>
                  </a:cubicBezTo>
                  <a:lnTo>
                    <a:pt x="1" y="769"/>
                  </a:lnTo>
                  <a:cubicBezTo>
                    <a:pt x="433" y="769"/>
                    <a:pt x="785" y="417"/>
                    <a:pt x="785" y="1"/>
                  </a:cubicBezTo>
                  <a:lnTo>
                    <a:pt x="785" y="1"/>
                  </a:lnTo>
                  <a:cubicBezTo>
                    <a:pt x="785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37" y="769"/>
                    <a:pt x="785" y="1121"/>
                    <a:pt x="785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7" name="Google Shape;6537;p18"/>
          <p:cNvGrpSpPr/>
          <p:nvPr/>
        </p:nvGrpSpPr>
        <p:grpSpPr>
          <a:xfrm rot="7628130" flipH="1">
            <a:off x="7533234" y="-442205"/>
            <a:ext cx="989878" cy="1767342"/>
            <a:chOff x="713225" y="2235300"/>
            <a:chExt cx="1509450" cy="2233905"/>
          </a:xfrm>
        </p:grpSpPr>
        <p:sp>
          <p:nvSpPr>
            <p:cNvPr id="6538" name="Google Shape;6538;p18"/>
            <p:cNvSpPr/>
            <p:nvPr/>
          </p:nvSpPr>
          <p:spPr>
            <a:xfrm>
              <a:off x="2168519" y="4094921"/>
              <a:ext cx="54156" cy="54213"/>
            </a:xfrm>
            <a:custGeom>
              <a:avLst/>
              <a:gdLst/>
              <a:ahLst/>
              <a:cxnLst/>
              <a:rect l="l" t="t" r="r" b="b"/>
              <a:pathLst>
                <a:path w="945" h="946" extrusionOk="0">
                  <a:moveTo>
                    <a:pt x="945" y="417"/>
                  </a:moveTo>
                  <a:cubicBezTo>
                    <a:pt x="945" y="769"/>
                    <a:pt x="513" y="945"/>
                    <a:pt x="256" y="689"/>
                  </a:cubicBezTo>
                  <a:cubicBezTo>
                    <a:pt x="0" y="433"/>
                    <a:pt x="192" y="1"/>
                    <a:pt x="545" y="17"/>
                  </a:cubicBezTo>
                  <a:cubicBezTo>
                    <a:pt x="769" y="17"/>
                    <a:pt x="945" y="193"/>
                    <a:pt x="945" y="41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8"/>
            <p:cNvSpPr/>
            <p:nvPr/>
          </p:nvSpPr>
          <p:spPr>
            <a:xfrm>
              <a:off x="2147430" y="3617193"/>
              <a:ext cx="53239" cy="54156"/>
            </a:xfrm>
            <a:custGeom>
              <a:avLst/>
              <a:gdLst/>
              <a:ahLst/>
              <a:cxnLst/>
              <a:rect l="l" t="t" r="r" b="b"/>
              <a:pathLst>
                <a:path w="929" h="945" extrusionOk="0">
                  <a:moveTo>
                    <a:pt x="929" y="400"/>
                  </a:moveTo>
                  <a:cubicBezTo>
                    <a:pt x="929" y="752"/>
                    <a:pt x="496" y="944"/>
                    <a:pt x="240" y="688"/>
                  </a:cubicBezTo>
                  <a:cubicBezTo>
                    <a:pt x="0" y="432"/>
                    <a:pt x="176" y="0"/>
                    <a:pt x="528" y="0"/>
                  </a:cubicBezTo>
                  <a:cubicBezTo>
                    <a:pt x="753" y="0"/>
                    <a:pt x="929" y="176"/>
                    <a:pt x="929" y="40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8"/>
            <p:cNvSpPr/>
            <p:nvPr/>
          </p:nvSpPr>
          <p:spPr>
            <a:xfrm>
              <a:off x="1029626" y="3003298"/>
              <a:ext cx="53239" cy="52322"/>
            </a:xfrm>
            <a:custGeom>
              <a:avLst/>
              <a:gdLst/>
              <a:ahLst/>
              <a:cxnLst/>
              <a:rect l="l" t="t" r="r" b="b"/>
              <a:pathLst>
                <a:path w="929" h="913" extrusionOk="0">
                  <a:moveTo>
                    <a:pt x="913" y="384"/>
                  </a:moveTo>
                  <a:cubicBezTo>
                    <a:pt x="929" y="720"/>
                    <a:pt x="497" y="912"/>
                    <a:pt x="257" y="656"/>
                  </a:cubicBezTo>
                  <a:cubicBezTo>
                    <a:pt x="1" y="416"/>
                    <a:pt x="177" y="0"/>
                    <a:pt x="529" y="0"/>
                  </a:cubicBezTo>
                  <a:cubicBezTo>
                    <a:pt x="737" y="0"/>
                    <a:pt x="913" y="160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8"/>
            <p:cNvSpPr/>
            <p:nvPr/>
          </p:nvSpPr>
          <p:spPr>
            <a:xfrm>
              <a:off x="1547695" y="3244913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01"/>
                  </a:moveTo>
                  <a:cubicBezTo>
                    <a:pt x="945" y="753"/>
                    <a:pt x="513" y="945"/>
                    <a:pt x="257" y="689"/>
                  </a:cubicBezTo>
                  <a:cubicBezTo>
                    <a:pt x="1" y="433"/>
                    <a:pt x="177" y="1"/>
                    <a:pt x="545" y="1"/>
                  </a:cubicBezTo>
                  <a:cubicBezTo>
                    <a:pt x="753" y="1"/>
                    <a:pt x="929" y="177"/>
                    <a:pt x="945" y="40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8"/>
            <p:cNvSpPr/>
            <p:nvPr/>
          </p:nvSpPr>
          <p:spPr>
            <a:xfrm>
              <a:off x="1203844" y="3823562"/>
              <a:ext cx="52322" cy="51405"/>
            </a:xfrm>
            <a:custGeom>
              <a:avLst/>
              <a:gdLst/>
              <a:ahLst/>
              <a:cxnLst/>
              <a:rect l="l" t="t" r="r" b="b"/>
              <a:pathLst>
                <a:path w="913" h="897" extrusionOk="0">
                  <a:moveTo>
                    <a:pt x="913" y="384"/>
                  </a:moveTo>
                  <a:cubicBezTo>
                    <a:pt x="913" y="736"/>
                    <a:pt x="496" y="896"/>
                    <a:pt x="256" y="656"/>
                  </a:cubicBezTo>
                  <a:cubicBezTo>
                    <a:pt x="0" y="416"/>
                    <a:pt x="176" y="0"/>
                    <a:pt x="528" y="0"/>
                  </a:cubicBezTo>
                  <a:cubicBezTo>
                    <a:pt x="736" y="0"/>
                    <a:pt x="913" y="176"/>
                    <a:pt x="913" y="38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8"/>
            <p:cNvSpPr/>
            <p:nvPr/>
          </p:nvSpPr>
          <p:spPr>
            <a:xfrm>
              <a:off x="713225" y="2823119"/>
              <a:ext cx="54156" cy="54156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945" y="416"/>
                  </a:moveTo>
                  <a:cubicBezTo>
                    <a:pt x="945" y="768"/>
                    <a:pt x="513" y="944"/>
                    <a:pt x="257" y="688"/>
                  </a:cubicBezTo>
                  <a:cubicBezTo>
                    <a:pt x="1" y="448"/>
                    <a:pt x="193" y="16"/>
                    <a:pt x="545" y="16"/>
                  </a:cubicBezTo>
                  <a:cubicBezTo>
                    <a:pt x="769" y="0"/>
                    <a:pt x="945" y="192"/>
                    <a:pt x="945" y="41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8"/>
            <p:cNvSpPr/>
            <p:nvPr/>
          </p:nvSpPr>
          <p:spPr>
            <a:xfrm>
              <a:off x="1506433" y="3973884"/>
              <a:ext cx="12894" cy="11977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225" y="81"/>
                  </a:moveTo>
                  <a:cubicBezTo>
                    <a:pt x="225" y="209"/>
                    <a:pt x="1" y="1"/>
                    <a:pt x="129" y="1"/>
                  </a:cubicBezTo>
                  <a:cubicBezTo>
                    <a:pt x="177" y="1"/>
                    <a:pt x="225" y="33"/>
                    <a:pt x="225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8"/>
            <p:cNvSpPr/>
            <p:nvPr/>
          </p:nvSpPr>
          <p:spPr>
            <a:xfrm>
              <a:off x="1758591" y="39408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77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8"/>
            <p:cNvSpPr/>
            <p:nvPr/>
          </p:nvSpPr>
          <p:spPr>
            <a:xfrm>
              <a:off x="1650879" y="2571819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208" y="81"/>
                  </a:moveTo>
                  <a:cubicBezTo>
                    <a:pt x="208" y="193"/>
                    <a:pt x="0" y="1"/>
                    <a:pt x="128" y="1"/>
                  </a:cubicBezTo>
                  <a:cubicBezTo>
                    <a:pt x="160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8"/>
            <p:cNvSpPr/>
            <p:nvPr/>
          </p:nvSpPr>
          <p:spPr>
            <a:xfrm>
              <a:off x="1740309" y="324766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8"/>
            <p:cNvSpPr/>
            <p:nvPr/>
          </p:nvSpPr>
          <p:spPr>
            <a:xfrm>
              <a:off x="2109835" y="4290287"/>
              <a:ext cx="9227" cy="9227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60" y="80"/>
                  </a:moveTo>
                  <a:cubicBezTo>
                    <a:pt x="160" y="112"/>
                    <a:pt x="112" y="160"/>
                    <a:pt x="80" y="160"/>
                  </a:cubicBezTo>
                  <a:cubicBezTo>
                    <a:pt x="32" y="160"/>
                    <a:pt x="0" y="112"/>
                    <a:pt x="0" y="80"/>
                  </a:cubicBezTo>
                  <a:cubicBezTo>
                    <a:pt x="0" y="32"/>
                    <a:pt x="32" y="0"/>
                    <a:pt x="80" y="0"/>
                  </a:cubicBezTo>
                  <a:cubicBezTo>
                    <a:pt x="112" y="0"/>
                    <a:pt x="160" y="32"/>
                    <a:pt x="160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8"/>
            <p:cNvSpPr/>
            <p:nvPr/>
          </p:nvSpPr>
          <p:spPr>
            <a:xfrm>
              <a:off x="1729306" y="4353556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8" y="81"/>
                  </a:moveTo>
                  <a:cubicBezTo>
                    <a:pt x="208" y="209"/>
                    <a:pt x="0" y="1"/>
                    <a:pt x="128" y="1"/>
                  </a:cubicBezTo>
                  <a:cubicBezTo>
                    <a:pt x="176" y="1"/>
                    <a:pt x="208" y="33"/>
                    <a:pt x="208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8"/>
            <p:cNvSpPr/>
            <p:nvPr/>
          </p:nvSpPr>
          <p:spPr>
            <a:xfrm>
              <a:off x="1617383" y="3758402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1"/>
                  </a:moveTo>
                  <a:cubicBezTo>
                    <a:pt x="209" y="209"/>
                    <a:pt x="1" y="1"/>
                    <a:pt x="129" y="1"/>
                  </a:cubicBezTo>
                  <a:cubicBezTo>
                    <a:pt x="161" y="1"/>
                    <a:pt x="209" y="33"/>
                    <a:pt x="209" y="8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8"/>
            <p:cNvSpPr/>
            <p:nvPr/>
          </p:nvSpPr>
          <p:spPr>
            <a:xfrm>
              <a:off x="809504" y="3971191"/>
              <a:ext cx="10143" cy="11977"/>
            </a:xfrm>
            <a:custGeom>
              <a:avLst/>
              <a:gdLst/>
              <a:ahLst/>
              <a:cxnLst/>
              <a:rect l="l" t="t" r="r" b="b"/>
              <a:pathLst>
                <a:path w="177" h="209" extrusionOk="0">
                  <a:moveTo>
                    <a:pt x="177" y="112"/>
                  </a:moveTo>
                  <a:cubicBezTo>
                    <a:pt x="161" y="208"/>
                    <a:pt x="1" y="208"/>
                    <a:pt x="17" y="112"/>
                  </a:cubicBezTo>
                  <a:cubicBezTo>
                    <a:pt x="17" y="0"/>
                    <a:pt x="177" y="0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8"/>
            <p:cNvSpPr/>
            <p:nvPr/>
          </p:nvSpPr>
          <p:spPr>
            <a:xfrm>
              <a:off x="950769" y="3399877"/>
              <a:ext cx="9227" cy="11977"/>
            </a:xfrm>
            <a:custGeom>
              <a:avLst/>
              <a:gdLst/>
              <a:ahLst/>
              <a:cxnLst/>
              <a:rect l="l" t="t" r="r" b="b"/>
              <a:pathLst>
                <a:path w="161" h="209" extrusionOk="0">
                  <a:moveTo>
                    <a:pt x="160" y="113"/>
                  </a:moveTo>
                  <a:cubicBezTo>
                    <a:pt x="160" y="209"/>
                    <a:pt x="0" y="209"/>
                    <a:pt x="0" y="113"/>
                  </a:cubicBezTo>
                  <a:cubicBezTo>
                    <a:pt x="0" y="1"/>
                    <a:pt x="160" y="1"/>
                    <a:pt x="160" y="11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8"/>
            <p:cNvSpPr/>
            <p:nvPr/>
          </p:nvSpPr>
          <p:spPr>
            <a:xfrm>
              <a:off x="1323963" y="3949184"/>
              <a:ext cx="11060" cy="13811"/>
            </a:xfrm>
            <a:custGeom>
              <a:avLst/>
              <a:gdLst/>
              <a:ahLst/>
              <a:cxnLst/>
              <a:rect l="l" t="t" r="r" b="b"/>
              <a:pathLst>
                <a:path w="193" h="241" extrusionOk="0">
                  <a:moveTo>
                    <a:pt x="193" y="112"/>
                  </a:moveTo>
                  <a:cubicBezTo>
                    <a:pt x="161" y="240"/>
                    <a:pt x="1" y="0"/>
                    <a:pt x="129" y="16"/>
                  </a:cubicBezTo>
                  <a:cubicBezTo>
                    <a:pt x="177" y="32"/>
                    <a:pt x="193" y="64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8"/>
            <p:cNvSpPr/>
            <p:nvPr/>
          </p:nvSpPr>
          <p:spPr>
            <a:xfrm>
              <a:off x="1688474" y="2746955"/>
              <a:ext cx="11977" cy="13811"/>
            </a:xfrm>
            <a:custGeom>
              <a:avLst/>
              <a:gdLst/>
              <a:ahLst/>
              <a:cxnLst/>
              <a:rect l="l" t="t" r="r" b="b"/>
              <a:pathLst>
                <a:path w="209" h="241" extrusionOk="0">
                  <a:moveTo>
                    <a:pt x="192" y="145"/>
                  </a:moveTo>
                  <a:cubicBezTo>
                    <a:pt x="160" y="241"/>
                    <a:pt x="0" y="209"/>
                    <a:pt x="32" y="97"/>
                  </a:cubicBezTo>
                  <a:cubicBezTo>
                    <a:pt x="48" y="1"/>
                    <a:pt x="208" y="33"/>
                    <a:pt x="192" y="14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8"/>
            <p:cNvSpPr/>
            <p:nvPr/>
          </p:nvSpPr>
          <p:spPr>
            <a:xfrm>
              <a:off x="864520" y="2361838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112"/>
                  </a:moveTo>
                  <a:cubicBezTo>
                    <a:pt x="161" y="144"/>
                    <a:pt x="113" y="176"/>
                    <a:pt x="81" y="160"/>
                  </a:cubicBezTo>
                  <a:cubicBezTo>
                    <a:pt x="33" y="160"/>
                    <a:pt x="1" y="112"/>
                    <a:pt x="17" y="64"/>
                  </a:cubicBezTo>
                  <a:cubicBezTo>
                    <a:pt x="33" y="32"/>
                    <a:pt x="65" y="0"/>
                    <a:pt x="113" y="16"/>
                  </a:cubicBezTo>
                  <a:cubicBezTo>
                    <a:pt x="161" y="16"/>
                    <a:pt x="177" y="64"/>
                    <a:pt x="177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8"/>
            <p:cNvSpPr/>
            <p:nvPr/>
          </p:nvSpPr>
          <p:spPr>
            <a:xfrm>
              <a:off x="1172439" y="2810711"/>
              <a:ext cx="11977" cy="11060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193" y="112"/>
                  </a:moveTo>
                  <a:cubicBezTo>
                    <a:pt x="193" y="160"/>
                    <a:pt x="145" y="192"/>
                    <a:pt x="97" y="176"/>
                  </a:cubicBezTo>
                  <a:cubicBezTo>
                    <a:pt x="0" y="160"/>
                    <a:pt x="32" y="0"/>
                    <a:pt x="129" y="16"/>
                  </a:cubicBezTo>
                  <a:cubicBezTo>
                    <a:pt x="177" y="32"/>
                    <a:pt x="209" y="80"/>
                    <a:pt x="193" y="11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8"/>
            <p:cNvSpPr/>
            <p:nvPr/>
          </p:nvSpPr>
          <p:spPr>
            <a:xfrm>
              <a:off x="1150174" y="2423274"/>
              <a:ext cx="11977" cy="11977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80"/>
                  </a:moveTo>
                  <a:cubicBezTo>
                    <a:pt x="209" y="208"/>
                    <a:pt x="1" y="0"/>
                    <a:pt x="129" y="0"/>
                  </a:cubicBezTo>
                  <a:cubicBezTo>
                    <a:pt x="177" y="0"/>
                    <a:pt x="209" y="48"/>
                    <a:pt x="209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8"/>
            <p:cNvSpPr/>
            <p:nvPr/>
          </p:nvSpPr>
          <p:spPr>
            <a:xfrm>
              <a:off x="1665980" y="3981220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7" y="193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8"/>
            <p:cNvSpPr/>
            <p:nvPr/>
          </p:nvSpPr>
          <p:spPr>
            <a:xfrm>
              <a:off x="1606379" y="4444391"/>
              <a:ext cx="24871" cy="24814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208"/>
                    <a:pt x="97" y="16"/>
                    <a:pt x="257" y="16"/>
                  </a:cubicBezTo>
                  <a:cubicBezTo>
                    <a:pt x="353" y="0"/>
                    <a:pt x="433" y="96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8"/>
            <p:cNvSpPr/>
            <p:nvPr/>
          </p:nvSpPr>
          <p:spPr>
            <a:xfrm>
              <a:off x="866354" y="4077556"/>
              <a:ext cx="23955" cy="23897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417" y="177"/>
                  </a:moveTo>
                  <a:cubicBezTo>
                    <a:pt x="417" y="337"/>
                    <a:pt x="225" y="417"/>
                    <a:pt x="113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37" y="1"/>
                    <a:pt x="417" y="81"/>
                    <a:pt x="417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8"/>
            <p:cNvSpPr/>
            <p:nvPr/>
          </p:nvSpPr>
          <p:spPr>
            <a:xfrm>
              <a:off x="804919" y="3114707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13" y="320"/>
                  </a:cubicBezTo>
                  <a:cubicBezTo>
                    <a:pt x="1" y="208"/>
                    <a:pt x="81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8"/>
            <p:cNvSpPr/>
            <p:nvPr/>
          </p:nvSpPr>
          <p:spPr>
            <a:xfrm>
              <a:off x="1710910" y="3846429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8"/>
            <p:cNvSpPr/>
            <p:nvPr/>
          </p:nvSpPr>
          <p:spPr>
            <a:xfrm>
              <a:off x="2095164" y="354292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2" y="176"/>
                  </a:moveTo>
                  <a:cubicBezTo>
                    <a:pt x="432" y="352"/>
                    <a:pt x="240" y="432"/>
                    <a:pt x="112" y="304"/>
                  </a:cubicBezTo>
                  <a:cubicBezTo>
                    <a:pt x="0" y="192"/>
                    <a:pt x="80" y="0"/>
                    <a:pt x="256" y="0"/>
                  </a:cubicBezTo>
                  <a:cubicBezTo>
                    <a:pt x="352" y="0"/>
                    <a:pt x="432" y="80"/>
                    <a:pt x="432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8"/>
            <p:cNvSpPr/>
            <p:nvPr/>
          </p:nvSpPr>
          <p:spPr>
            <a:xfrm>
              <a:off x="1461990" y="2560815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73"/>
                  </a:moveTo>
                  <a:cubicBezTo>
                    <a:pt x="368" y="481"/>
                    <a:pt x="48" y="481"/>
                    <a:pt x="32" y="273"/>
                  </a:cubicBezTo>
                  <a:cubicBezTo>
                    <a:pt x="0" y="1"/>
                    <a:pt x="416" y="1"/>
                    <a:pt x="400" y="27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8"/>
            <p:cNvSpPr/>
            <p:nvPr/>
          </p:nvSpPr>
          <p:spPr>
            <a:xfrm>
              <a:off x="905839" y="3730034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72"/>
                  </a:moveTo>
                  <a:cubicBezTo>
                    <a:pt x="368" y="480"/>
                    <a:pt x="48" y="480"/>
                    <a:pt x="32" y="272"/>
                  </a:cubicBezTo>
                  <a:cubicBezTo>
                    <a:pt x="0" y="0"/>
                    <a:pt x="416" y="0"/>
                    <a:pt x="384" y="27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8"/>
            <p:cNvSpPr/>
            <p:nvPr/>
          </p:nvSpPr>
          <p:spPr>
            <a:xfrm>
              <a:off x="1274878" y="2235300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2"/>
                  </a:moveTo>
                  <a:cubicBezTo>
                    <a:pt x="433" y="352"/>
                    <a:pt x="241" y="432"/>
                    <a:pt x="129" y="320"/>
                  </a:cubicBezTo>
                  <a:cubicBezTo>
                    <a:pt x="1" y="192"/>
                    <a:pt x="97" y="0"/>
                    <a:pt x="257" y="0"/>
                  </a:cubicBezTo>
                  <a:cubicBezTo>
                    <a:pt x="353" y="0"/>
                    <a:pt x="433" y="80"/>
                    <a:pt x="433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8"/>
            <p:cNvSpPr/>
            <p:nvPr/>
          </p:nvSpPr>
          <p:spPr>
            <a:xfrm>
              <a:off x="1720137" y="3324687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384" y="257"/>
                  </a:moveTo>
                  <a:cubicBezTo>
                    <a:pt x="368" y="481"/>
                    <a:pt x="48" y="481"/>
                    <a:pt x="32" y="257"/>
                  </a:cubicBezTo>
                  <a:cubicBezTo>
                    <a:pt x="0" y="1"/>
                    <a:pt x="416" y="1"/>
                    <a:pt x="384" y="25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8"/>
            <p:cNvSpPr/>
            <p:nvPr/>
          </p:nvSpPr>
          <p:spPr>
            <a:xfrm>
              <a:off x="1301039" y="3509910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6" y="192"/>
                  </a:moveTo>
                  <a:cubicBezTo>
                    <a:pt x="416" y="352"/>
                    <a:pt x="224" y="432"/>
                    <a:pt x="112" y="320"/>
                  </a:cubicBezTo>
                  <a:cubicBezTo>
                    <a:pt x="0" y="208"/>
                    <a:pt x="80" y="0"/>
                    <a:pt x="240" y="0"/>
                  </a:cubicBezTo>
                  <a:cubicBezTo>
                    <a:pt x="336" y="0"/>
                    <a:pt x="416" y="80"/>
                    <a:pt x="416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8"/>
            <p:cNvSpPr/>
            <p:nvPr/>
          </p:nvSpPr>
          <p:spPr>
            <a:xfrm>
              <a:off x="1025958" y="3570428"/>
              <a:ext cx="23897" cy="27565"/>
            </a:xfrm>
            <a:custGeom>
              <a:avLst/>
              <a:gdLst/>
              <a:ahLst/>
              <a:cxnLst/>
              <a:rect l="l" t="t" r="r" b="b"/>
              <a:pathLst>
                <a:path w="417" h="481" extrusionOk="0">
                  <a:moveTo>
                    <a:pt x="400" y="225"/>
                  </a:moveTo>
                  <a:cubicBezTo>
                    <a:pt x="416" y="481"/>
                    <a:pt x="0" y="481"/>
                    <a:pt x="32" y="225"/>
                  </a:cubicBezTo>
                  <a:cubicBezTo>
                    <a:pt x="48" y="1"/>
                    <a:pt x="368" y="1"/>
                    <a:pt x="400" y="225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8"/>
            <p:cNvSpPr/>
            <p:nvPr/>
          </p:nvSpPr>
          <p:spPr>
            <a:xfrm>
              <a:off x="1654547" y="2403101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6"/>
                  </a:moveTo>
                  <a:cubicBezTo>
                    <a:pt x="416" y="336"/>
                    <a:pt x="224" y="416"/>
                    <a:pt x="112" y="304"/>
                  </a:cubicBezTo>
                  <a:cubicBezTo>
                    <a:pt x="0" y="192"/>
                    <a:pt x="80" y="0"/>
                    <a:pt x="240" y="0"/>
                  </a:cubicBezTo>
                  <a:cubicBezTo>
                    <a:pt x="336" y="0"/>
                    <a:pt x="416" y="80"/>
                    <a:pt x="416" y="17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8"/>
            <p:cNvSpPr/>
            <p:nvPr/>
          </p:nvSpPr>
          <p:spPr>
            <a:xfrm>
              <a:off x="959022" y="4245357"/>
              <a:ext cx="23897" cy="23897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416" y="177"/>
                  </a:moveTo>
                  <a:cubicBezTo>
                    <a:pt x="416" y="337"/>
                    <a:pt x="224" y="417"/>
                    <a:pt x="112" y="305"/>
                  </a:cubicBezTo>
                  <a:cubicBezTo>
                    <a:pt x="0" y="193"/>
                    <a:pt x="80" y="1"/>
                    <a:pt x="240" y="1"/>
                  </a:cubicBezTo>
                  <a:cubicBezTo>
                    <a:pt x="336" y="1"/>
                    <a:pt x="416" y="81"/>
                    <a:pt x="416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8"/>
            <p:cNvSpPr/>
            <p:nvPr/>
          </p:nvSpPr>
          <p:spPr>
            <a:xfrm>
              <a:off x="1013121" y="2675433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2" y="177"/>
                  </a:moveTo>
                  <a:cubicBezTo>
                    <a:pt x="432" y="337"/>
                    <a:pt x="240" y="417"/>
                    <a:pt x="128" y="305"/>
                  </a:cubicBezTo>
                  <a:cubicBezTo>
                    <a:pt x="0" y="193"/>
                    <a:pt x="80" y="1"/>
                    <a:pt x="256" y="1"/>
                  </a:cubicBezTo>
                  <a:cubicBezTo>
                    <a:pt x="352" y="1"/>
                    <a:pt x="432" y="81"/>
                    <a:pt x="432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8"/>
            <p:cNvSpPr/>
            <p:nvPr/>
          </p:nvSpPr>
          <p:spPr>
            <a:xfrm>
              <a:off x="724228" y="4075722"/>
              <a:ext cx="24814" cy="27565"/>
            </a:xfrm>
            <a:custGeom>
              <a:avLst/>
              <a:gdLst/>
              <a:ahLst/>
              <a:cxnLst/>
              <a:rect l="l" t="t" r="r" b="b"/>
              <a:pathLst>
                <a:path w="433" h="481" extrusionOk="0">
                  <a:moveTo>
                    <a:pt x="401" y="209"/>
                  </a:moveTo>
                  <a:cubicBezTo>
                    <a:pt x="433" y="481"/>
                    <a:pt x="1" y="481"/>
                    <a:pt x="33" y="209"/>
                  </a:cubicBezTo>
                  <a:cubicBezTo>
                    <a:pt x="65" y="1"/>
                    <a:pt x="369" y="1"/>
                    <a:pt x="40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8"/>
            <p:cNvSpPr/>
            <p:nvPr/>
          </p:nvSpPr>
          <p:spPr>
            <a:xfrm>
              <a:off x="791165" y="3263252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41" y="417"/>
                    <a:pt x="129" y="305"/>
                  </a:cubicBezTo>
                  <a:cubicBezTo>
                    <a:pt x="1" y="193"/>
                    <a:pt x="81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8"/>
            <p:cNvSpPr/>
            <p:nvPr/>
          </p:nvSpPr>
          <p:spPr>
            <a:xfrm>
              <a:off x="1340467" y="3551173"/>
              <a:ext cx="23897" cy="24814"/>
            </a:xfrm>
            <a:custGeom>
              <a:avLst/>
              <a:gdLst/>
              <a:ahLst/>
              <a:cxnLst/>
              <a:rect l="l" t="t" r="r" b="b"/>
              <a:pathLst>
                <a:path w="417" h="433" extrusionOk="0">
                  <a:moveTo>
                    <a:pt x="417" y="193"/>
                  </a:moveTo>
                  <a:cubicBezTo>
                    <a:pt x="417" y="353"/>
                    <a:pt x="225" y="433"/>
                    <a:pt x="113" y="321"/>
                  </a:cubicBezTo>
                  <a:cubicBezTo>
                    <a:pt x="1" y="209"/>
                    <a:pt x="81" y="1"/>
                    <a:pt x="241" y="1"/>
                  </a:cubicBezTo>
                  <a:cubicBezTo>
                    <a:pt x="337" y="1"/>
                    <a:pt x="417" y="81"/>
                    <a:pt x="417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8"/>
            <p:cNvSpPr/>
            <p:nvPr/>
          </p:nvSpPr>
          <p:spPr>
            <a:xfrm>
              <a:off x="1205620" y="3043644"/>
              <a:ext cx="24814" cy="24814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433" y="193"/>
                  </a:moveTo>
                  <a:cubicBezTo>
                    <a:pt x="433" y="353"/>
                    <a:pt x="225" y="433"/>
                    <a:pt x="112" y="321"/>
                  </a:cubicBezTo>
                  <a:cubicBezTo>
                    <a:pt x="0" y="209"/>
                    <a:pt x="80" y="1"/>
                    <a:pt x="241" y="17"/>
                  </a:cubicBezTo>
                  <a:cubicBezTo>
                    <a:pt x="337" y="1"/>
                    <a:pt x="433" y="97"/>
                    <a:pt x="433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8"/>
            <p:cNvSpPr/>
            <p:nvPr/>
          </p:nvSpPr>
          <p:spPr>
            <a:xfrm>
              <a:off x="1242355" y="3309099"/>
              <a:ext cx="24814" cy="23897"/>
            </a:xfrm>
            <a:custGeom>
              <a:avLst/>
              <a:gdLst/>
              <a:ahLst/>
              <a:cxnLst/>
              <a:rect l="l" t="t" r="r" b="b"/>
              <a:pathLst>
                <a:path w="433" h="417" extrusionOk="0">
                  <a:moveTo>
                    <a:pt x="433" y="177"/>
                  </a:moveTo>
                  <a:cubicBezTo>
                    <a:pt x="433" y="337"/>
                    <a:pt x="225" y="417"/>
                    <a:pt x="112" y="305"/>
                  </a:cubicBezTo>
                  <a:cubicBezTo>
                    <a:pt x="0" y="193"/>
                    <a:pt x="80" y="1"/>
                    <a:pt x="241" y="1"/>
                  </a:cubicBezTo>
                  <a:cubicBezTo>
                    <a:pt x="353" y="1"/>
                    <a:pt x="433" y="81"/>
                    <a:pt x="433" y="17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8"/>
            <p:cNvSpPr/>
            <p:nvPr/>
          </p:nvSpPr>
          <p:spPr>
            <a:xfrm>
              <a:off x="1765926" y="3497073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69" y="1552"/>
                  </a:moveTo>
                  <a:lnTo>
                    <a:pt x="769" y="1552"/>
                  </a:lnTo>
                  <a:cubicBezTo>
                    <a:pt x="769" y="1120"/>
                    <a:pt x="433" y="768"/>
                    <a:pt x="1" y="768"/>
                  </a:cubicBezTo>
                  <a:lnTo>
                    <a:pt x="1" y="768"/>
                  </a:lnTo>
                  <a:cubicBezTo>
                    <a:pt x="433" y="768"/>
                    <a:pt x="769" y="432"/>
                    <a:pt x="769" y="0"/>
                  </a:cubicBezTo>
                  <a:lnTo>
                    <a:pt x="769" y="0"/>
                  </a:lnTo>
                  <a:cubicBezTo>
                    <a:pt x="769" y="416"/>
                    <a:pt x="1121" y="768"/>
                    <a:pt x="1553" y="768"/>
                  </a:cubicBezTo>
                  <a:lnTo>
                    <a:pt x="1553" y="768"/>
                  </a:lnTo>
                  <a:cubicBezTo>
                    <a:pt x="1121" y="768"/>
                    <a:pt x="769" y="1120"/>
                    <a:pt x="769" y="15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8"/>
            <p:cNvSpPr/>
            <p:nvPr/>
          </p:nvSpPr>
          <p:spPr>
            <a:xfrm>
              <a:off x="825091" y="3483319"/>
              <a:ext cx="89056" cy="88999"/>
            </a:xfrm>
            <a:custGeom>
              <a:avLst/>
              <a:gdLst/>
              <a:ahLst/>
              <a:cxnLst/>
              <a:rect l="l" t="t" r="r" b="b"/>
              <a:pathLst>
                <a:path w="1554" h="1553" extrusionOk="0">
                  <a:moveTo>
                    <a:pt x="785" y="1553"/>
                  </a:moveTo>
                  <a:lnTo>
                    <a:pt x="785" y="1553"/>
                  </a:lnTo>
                  <a:cubicBezTo>
                    <a:pt x="785" y="1121"/>
                    <a:pt x="433" y="785"/>
                    <a:pt x="1" y="785"/>
                  </a:cubicBezTo>
                  <a:lnTo>
                    <a:pt x="1" y="785"/>
                  </a:lnTo>
                  <a:cubicBezTo>
                    <a:pt x="433" y="785"/>
                    <a:pt x="785" y="433"/>
                    <a:pt x="785" y="1"/>
                  </a:cubicBezTo>
                  <a:lnTo>
                    <a:pt x="785" y="1"/>
                  </a:lnTo>
                  <a:cubicBezTo>
                    <a:pt x="785" y="433"/>
                    <a:pt x="1137" y="785"/>
                    <a:pt x="1553" y="785"/>
                  </a:cubicBezTo>
                  <a:lnTo>
                    <a:pt x="1553" y="785"/>
                  </a:lnTo>
                  <a:cubicBezTo>
                    <a:pt x="1137" y="785"/>
                    <a:pt x="785" y="1121"/>
                    <a:pt x="785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8"/>
            <p:cNvSpPr/>
            <p:nvPr/>
          </p:nvSpPr>
          <p:spPr>
            <a:xfrm>
              <a:off x="938849" y="2381094"/>
              <a:ext cx="88999" cy="88999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68" y="1553"/>
                  </a:moveTo>
                  <a:lnTo>
                    <a:pt x="768" y="1553"/>
                  </a:lnTo>
                  <a:cubicBezTo>
                    <a:pt x="768" y="1121"/>
                    <a:pt x="416" y="785"/>
                    <a:pt x="0" y="785"/>
                  </a:cubicBezTo>
                  <a:lnTo>
                    <a:pt x="0" y="785"/>
                  </a:lnTo>
                  <a:cubicBezTo>
                    <a:pt x="416" y="785"/>
                    <a:pt x="768" y="432"/>
                    <a:pt x="768" y="0"/>
                  </a:cubicBezTo>
                  <a:lnTo>
                    <a:pt x="768" y="0"/>
                  </a:lnTo>
                  <a:cubicBezTo>
                    <a:pt x="768" y="432"/>
                    <a:pt x="1120" y="785"/>
                    <a:pt x="1552" y="785"/>
                  </a:cubicBezTo>
                  <a:lnTo>
                    <a:pt x="1552" y="785"/>
                  </a:lnTo>
                  <a:cubicBezTo>
                    <a:pt x="1120" y="785"/>
                    <a:pt x="768" y="1121"/>
                    <a:pt x="768" y="155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8"/>
            <p:cNvSpPr/>
            <p:nvPr/>
          </p:nvSpPr>
          <p:spPr>
            <a:xfrm>
              <a:off x="1427577" y="2872834"/>
              <a:ext cx="89056" cy="88082"/>
            </a:xfrm>
            <a:custGeom>
              <a:avLst/>
              <a:gdLst/>
              <a:ahLst/>
              <a:cxnLst/>
              <a:rect l="l" t="t" r="r" b="b"/>
              <a:pathLst>
                <a:path w="1554" h="1537" extrusionOk="0">
                  <a:moveTo>
                    <a:pt x="785" y="1537"/>
                  </a:moveTo>
                  <a:lnTo>
                    <a:pt x="785" y="1537"/>
                  </a:lnTo>
                  <a:cubicBezTo>
                    <a:pt x="785" y="1121"/>
                    <a:pt x="433" y="769"/>
                    <a:pt x="1" y="769"/>
                  </a:cubicBezTo>
                  <a:lnTo>
                    <a:pt x="1" y="769"/>
                  </a:lnTo>
                  <a:cubicBezTo>
                    <a:pt x="433" y="769"/>
                    <a:pt x="785" y="417"/>
                    <a:pt x="785" y="1"/>
                  </a:cubicBezTo>
                  <a:lnTo>
                    <a:pt x="785" y="1"/>
                  </a:lnTo>
                  <a:cubicBezTo>
                    <a:pt x="785" y="417"/>
                    <a:pt x="1121" y="769"/>
                    <a:pt x="1553" y="769"/>
                  </a:cubicBezTo>
                  <a:lnTo>
                    <a:pt x="1553" y="769"/>
                  </a:lnTo>
                  <a:cubicBezTo>
                    <a:pt x="1137" y="769"/>
                    <a:pt x="785" y="1121"/>
                    <a:pt x="785" y="153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2" name="Google Shape;6582;p18"/>
          <p:cNvSpPr/>
          <p:nvPr/>
        </p:nvSpPr>
        <p:spPr>
          <a:xfrm flipH="1">
            <a:off x="8099025" y="259653"/>
            <a:ext cx="312279" cy="312901"/>
          </a:xfrm>
          <a:custGeom>
            <a:avLst/>
            <a:gdLst/>
            <a:ahLst/>
            <a:cxnLst/>
            <a:rect l="l" t="t" r="r" b="b"/>
            <a:pathLst>
              <a:path w="18056" h="18092" extrusionOk="0">
                <a:moveTo>
                  <a:pt x="6695" y="1472"/>
                </a:moveTo>
                <a:cubicBezTo>
                  <a:pt x="6713" y="1486"/>
                  <a:pt x="6734" y="1495"/>
                  <a:pt x="6757" y="1495"/>
                </a:cubicBezTo>
                <a:cubicBezTo>
                  <a:pt x="6764" y="1495"/>
                  <a:pt x="6771" y="1494"/>
                  <a:pt x="6778" y="1492"/>
                </a:cubicBezTo>
                <a:cubicBezTo>
                  <a:pt x="6751" y="1486"/>
                  <a:pt x="6723" y="1479"/>
                  <a:pt x="6695" y="1472"/>
                </a:cubicBezTo>
                <a:close/>
                <a:moveTo>
                  <a:pt x="13763" y="3827"/>
                </a:moveTo>
                <a:lnTo>
                  <a:pt x="13763" y="3827"/>
                </a:lnTo>
                <a:cubicBezTo>
                  <a:pt x="14709" y="4623"/>
                  <a:pt x="15616" y="5469"/>
                  <a:pt x="16535" y="6265"/>
                </a:cubicBezTo>
                <a:lnTo>
                  <a:pt x="14104" y="4106"/>
                </a:lnTo>
                <a:cubicBezTo>
                  <a:pt x="14006" y="3995"/>
                  <a:pt x="13890" y="3903"/>
                  <a:pt x="13763" y="3827"/>
                </a:cubicBezTo>
                <a:close/>
                <a:moveTo>
                  <a:pt x="3092" y="0"/>
                </a:moveTo>
                <a:cubicBezTo>
                  <a:pt x="2894" y="0"/>
                  <a:pt x="2699" y="26"/>
                  <a:pt x="2493" y="64"/>
                </a:cubicBezTo>
                <a:cubicBezTo>
                  <a:pt x="2067" y="185"/>
                  <a:pt x="1702" y="459"/>
                  <a:pt x="1429" y="824"/>
                </a:cubicBezTo>
                <a:cubicBezTo>
                  <a:pt x="547" y="1918"/>
                  <a:pt x="274" y="3377"/>
                  <a:pt x="760" y="4714"/>
                </a:cubicBezTo>
                <a:cubicBezTo>
                  <a:pt x="882" y="4988"/>
                  <a:pt x="942" y="5261"/>
                  <a:pt x="882" y="5565"/>
                </a:cubicBezTo>
                <a:cubicBezTo>
                  <a:pt x="790" y="5778"/>
                  <a:pt x="638" y="5961"/>
                  <a:pt x="486" y="6113"/>
                </a:cubicBezTo>
                <a:cubicBezTo>
                  <a:pt x="0" y="6751"/>
                  <a:pt x="334" y="7663"/>
                  <a:pt x="730" y="8392"/>
                </a:cubicBezTo>
                <a:cubicBezTo>
                  <a:pt x="1672" y="10064"/>
                  <a:pt x="2888" y="11614"/>
                  <a:pt x="4316" y="12921"/>
                </a:cubicBezTo>
                <a:cubicBezTo>
                  <a:pt x="5684" y="14076"/>
                  <a:pt x="7113" y="15170"/>
                  <a:pt x="8663" y="16113"/>
                </a:cubicBezTo>
                <a:cubicBezTo>
                  <a:pt x="9392" y="16660"/>
                  <a:pt x="10183" y="17116"/>
                  <a:pt x="11034" y="17511"/>
                </a:cubicBezTo>
                <a:cubicBezTo>
                  <a:pt x="11917" y="17881"/>
                  <a:pt x="12853" y="18091"/>
                  <a:pt x="13818" y="18091"/>
                </a:cubicBezTo>
                <a:cubicBezTo>
                  <a:pt x="13882" y="18091"/>
                  <a:pt x="13947" y="18090"/>
                  <a:pt x="14013" y="18088"/>
                </a:cubicBezTo>
                <a:cubicBezTo>
                  <a:pt x="15259" y="18088"/>
                  <a:pt x="16596" y="17724"/>
                  <a:pt x="17326" y="16721"/>
                </a:cubicBezTo>
                <a:cubicBezTo>
                  <a:pt x="17842" y="15930"/>
                  <a:pt x="18055" y="14958"/>
                  <a:pt x="17873" y="14015"/>
                </a:cubicBezTo>
                <a:cubicBezTo>
                  <a:pt x="17690" y="13104"/>
                  <a:pt x="17386" y="12192"/>
                  <a:pt x="16931" y="11371"/>
                </a:cubicBezTo>
                <a:cubicBezTo>
                  <a:pt x="15715" y="8848"/>
                  <a:pt x="14225" y="6265"/>
                  <a:pt x="11824" y="4836"/>
                </a:cubicBezTo>
                <a:cubicBezTo>
                  <a:pt x="11034" y="4380"/>
                  <a:pt x="10213" y="4015"/>
                  <a:pt x="9362" y="3772"/>
                </a:cubicBezTo>
                <a:cubicBezTo>
                  <a:pt x="8799" y="3591"/>
                  <a:pt x="8183" y="3442"/>
                  <a:pt x="7589" y="3442"/>
                </a:cubicBezTo>
                <a:cubicBezTo>
                  <a:pt x="7189" y="3442"/>
                  <a:pt x="6799" y="3509"/>
                  <a:pt x="6444" y="3681"/>
                </a:cubicBezTo>
                <a:cubicBezTo>
                  <a:pt x="5228" y="4258"/>
                  <a:pt x="4803" y="5900"/>
                  <a:pt x="5167" y="7207"/>
                </a:cubicBezTo>
                <a:cubicBezTo>
                  <a:pt x="5563" y="8483"/>
                  <a:pt x="6505" y="9547"/>
                  <a:pt x="7447" y="10489"/>
                </a:cubicBezTo>
                <a:cubicBezTo>
                  <a:pt x="8055" y="11097"/>
                  <a:pt x="8693" y="11645"/>
                  <a:pt x="9392" y="12161"/>
                </a:cubicBezTo>
                <a:cubicBezTo>
                  <a:pt x="9879" y="12556"/>
                  <a:pt x="10456" y="12800"/>
                  <a:pt x="11095" y="12921"/>
                </a:cubicBezTo>
                <a:cubicBezTo>
                  <a:pt x="11207" y="12944"/>
                  <a:pt x="11320" y="12955"/>
                  <a:pt x="11434" y="12955"/>
                </a:cubicBezTo>
                <a:cubicBezTo>
                  <a:pt x="11932" y="12955"/>
                  <a:pt x="12425" y="12740"/>
                  <a:pt x="12797" y="12344"/>
                </a:cubicBezTo>
                <a:cubicBezTo>
                  <a:pt x="13192" y="11797"/>
                  <a:pt x="13253" y="11067"/>
                  <a:pt x="12979" y="10459"/>
                </a:cubicBezTo>
                <a:cubicBezTo>
                  <a:pt x="12706" y="9851"/>
                  <a:pt x="12250" y="9334"/>
                  <a:pt x="11672" y="8970"/>
                </a:cubicBezTo>
                <a:cubicBezTo>
                  <a:pt x="11464" y="8824"/>
                  <a:pt x="11213" y="8692"/>
                  <a:pt x="10978" y="8692"/>
                </a:cubicBezTo>
                <a:cubicBezTo>
                  <a:pt x="10870" y="8692"/>
                  <a:pt x="10765" y="8720"/>
                  <a:pt x="10669" y="8787"/>
                </a:cubicBezTo>
                <a:cubicBezTo>
                  <a:pt x="11050" y="8289"/>
                  <a:pt x="10526" y="7508"/>
                  <a:pt x="9916" y="7508"/>
                </a:cubicBezTo>
                <a:cubicBezTo>
                  <a:pt x="9893" y="7508"/>
                  <a:pt x="9871" y="7509"/>
                  <a:pt x="9848" y="7511"/>
                </a:cubicBezTo>
                <a:cubicBezTo>
                  <a:pt x="9210" y="7632"/>
                  <a:pt x="8784" y="8210"/>
                  <a:pt x="8845" y="8879"/>
                </a:cubicBezTo>
                <a:cubicBezTo>
                  <a:pt x="8936" y="9517"/>
                  <a:pt x="9301" y="10064"/>
                  <a:pt x="9848" y="10398"/>
                </a:cubicBezTo>
                <a:cubicBezTo>
                  <a:pt x="10046" y="10550"/>
                  <a:pt x="10327" y="10649"/>
                  <a:pt x="10574" y="10649"/>
                </a:cubicBezTo>
                <a:cubicBezTo>
                  <a:pt x="10821" y="10649"/>
                  <a:pt x="11034" y="10550"/>
                  <a:pt x="11095" y="10307"/>
                </a:cubicBezTo>
                <a:cubicBezTo>
                  <a:pt x="11216" y="9973"/>
                  <a:pt x="10882" y="9669"/>
                  <a:pt x="10578" y="9456"/>
                </a:cubicBezTo>
                <a:cubicBezTo>
                  <a:pt x="10766" y="9369"/>
                  <a:pt x="10961" y="9329"/>
                  <a:pt x="11152" y="9329"/>
                </a:cubicBezTo>
                <a:cubicBezTo>
                  <a:pt x="11762" y="9329"/>
                  <a:pt x="12331" y="9743"/>
                  <a:pt x="12493" y="10368"/>
                </a:cubicBezTo>
                <a:cubicBezTo>
                  <a:pt x="12706" y="11219"/>
                  <a:pt x="12128" y="12040"/>
                  <a:pt x="11247" y="12100"/>
                </a:cubicBezTo>
                <a:cubicBezTo>
                  <a:pt x="11209" y="12103"/>
                  <a:pt x="11172" y="12105"/>
                  <a:pt x="11136" y="12105"/>
                </a:cubicBezTo>
                <a:cubicBezTo>
                  <a:pt x="10422" y="12105"/>
                  <a:pt x="9791" y="11557"/>
                  <a:pt x="9271" y="11037"/>
                </a:cubicBezTo>
                <a:cubicBezTo>
                  <a:pt x="8268" y="10125"/>
                  <a:pt x="7356" y="9122"/>
                  <a:pt x="6535" y="8027"/>
                </a:cubicBezTo>
                <a:cubicBezTo>
                  <a:pt x="6201" y="7632"/>
                  <a:pt x="5988" y="7116"/>
                  <a:pt x="5958" y="6568"/>
                </a:cubicBezTo>
                <a:cubicBezTo>
                  <a:pt x="5958" y="5657"/>
                  <a:pt x="6839" y="4897"/>
                  <a:pt x="7751" y="4745"/>
                </a:cubicBezTo>
                <a:cubicBezTo>
                  <a:pt x="7880" y="4728"/>
                  <a:pt x="8009" y="4719"/>
                  <a:pt x="8137" y="4719"/>
                </a:cubicBezTo>
                <a:cubicBezTo>
                  <a:pt x="8919" y="4719"/>
                  <a:pt x="9691" y="5018"/>
                  <a:pt x="10395" y="5383"/>
                </a:cubicBezTo>
                <a:cubicBezTo>
                  <a:pt x="13982" y="7328"/>
                  <a:pt x="16383" y="10885"/>
                  <a:pt x="16809" y="14958"/>
                </a:cubicBezTo>
                <a:cubicBezTo>
                  <a:pt x="16870" y="15262"/>
                  <a:pt x="16809" y="15626"/>
                  <a:pt x="16596" y="15900"/>
                </a:cubicBezTo>
                <a:cubicBezTo>
                  <a:pt x="16231" y="16295"/>
                  <a:pt x="15563" y="16082"/>
                  <a:pt x="15046" y="16295"/>
                </a:cubicBezTo>
                <a:cubicBezTo>
                  <a:pt x="14833" y="16417"/>
                  <a:pt x="14681" y="16599"/>
                  <a:pt x="14438" y="16721"/>
                </a:cubicBezTo>
                <a:cubicBezTo>
                  <a:pt x="14238" y="16838"/>
                  <a:pt x="14010" y="16883"/>
                  <a:pt x="13773" y="16883"/>
                </a:cubicBezTo>
                <a:cubicBezTo>
                  <a:pt x="13398" y="16883"/>
                  <a:pt x="12998" y="16771"/>
                  <a:pt x="12645" y="16660"/>
                </a:cubicBezTo>
                <a:cubicBezTo>
                  <a:pt x="8207" y="15110"/>
                  <a:pt x="3982" y="12404"/>
                  <a:pt x="1702" y="8301"/>
                </a:cubicBezTo>
                <a:cubicBezTo>
                  <a:pt x="2341" y="7632"/>
                  <a:pt x="2432" y="6629"/>
                  <a:pt x="1915" y="5869"/>
                </a:cubicBezTo>
                <a:cubicBezTo>
                  <a:pt x="2249" y="5413"/>
                  <a:pt x="1885" y="4775"/>
                  <a:pt x="1763" y="4228"/>
                </a:cubicBezTo>
                <a:cubicBezTo>
                  <a:pt x="1520" y="3103"/>
                  <a:pt x="2371" y="1979"/>
                  <a:pt x="3404" y="1523"/>
                </a:cubicBezTo>
                <a:cubicBezTo>
                  <a:pt x="3902" y="1324"/>
                  <a:pt x="4433" y="1244"/>
                  <a:pt x="4970" y="1244"/>
                </a:cubicBezTo>
                <a:cubicBezTo>
                  <a:pt x="5551" y="1244"/>
                  <a:pt x="6138" y="1337"/>
                  <a:pt x="6695" y="1472"/>
                </a:cubicBezTo>
                <a:lnTo>
                  <a:pt x="6695" y="1472"/>
                </a:lnTo>
                <a:cubicBezTo>
                  <a:pt x="6610" y="1404"/>
                  <a:pt x="6598" y="1200"/>
                  <a:pt x="6718" y="1128"/>
                </a:cubicBezTo>
                <a:cubicBezTo>
                  <a:pt x="6794" y="1097"/>
                  <a:pt x="6877" y="1082"/>
                  <a:pt x="6961" y="1082"/>
                </a:cubicBezTo>
                <a:cubicBezTo>
                  <a:pt x="7044" y="1082"/>
                  <a:pt x="7128" y="1097"/>
                  <a:pt x="7204" y="1128"/>
                </a:cubicBezTo>
                <a:cubicBezTo>
                  <a:pt x="9180" y="1796"/>
                  <a:pt x="11003" y="2830"/>
                  <a:pt x="12614" y="4167"/>
                </a:cubicBezTo>
                <a:cubicBezTo>
                  <a:pt x="12557" y="3852"/>
                  <a:pt x="12905" y="3618"/>
                  <a:pt x="13226" y="3618"/>
                </a:cubicBezTo>
                <a:cubicBezTo>
                  <a:pt x="13245" y="3618"/>
                  <a:pt x="13264" y="3618"/>
                  <a:pt x="13283" y="3620"/>
                </a:cubicBezTo>
                <a:cubicBezTo>
                  <a:pt x="13448" y="3670"/>
                  <a:pt x="13612" y="3737"/>
                  <a:pt x="13763" y="3827"/>
                </a:cubicBezTo>
                <a:lnTo>
                  <a:pt x="13763" y="3827"/>
                </a:lnTo>
                <a:cubicBezTo>
                  <a:pt x="12143" y="2465"/>
                  <a:pt x="10408" y="1247"/>
                  <a:pt x="8298" y="672"/>
                </a:cubicBezTo>
                <a:cubicBezTo>
                  <a:pt x="6718" y="307"/>
                  <a:pt x="5076" y="64"/>
                  <a:pt x="3465" y="33"/>
                </a:cubicBezTo>
                <a:cubicBezTo>
                  <a:pt x="3337" y="10"/>
                  <a:pt x="3214" y="0"/>
                  <a:pt x="3092" y="0"/>
                </a:cubicBezTo>
                <a:close/>
              </a:path>
            </a:pathLst>
          </a:custGeom>
          <a:solidFill>
            <a:srgbClr val="FFD6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3" name="Google Shape;6583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">
    <p:spTree>
      <p:nvGrpSpPr>
        <p:cNvPr id="1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5" name="Google Shape;6585;p1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6586" name="Google Shape;6586;p1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7" name="Google Shape;6587;p1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6588" name="Google Shape;6588;p1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1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1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1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1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1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1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1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1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1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3" name="Google Shape;6613;p1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6614" name="Google Shape;6614;p1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1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1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1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1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1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1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1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1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1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1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1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1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1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1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1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0" name="Google Shape;6640;p1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1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741" name="Google Shape;6741;p1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1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1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1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1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1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1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1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1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1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1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1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1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1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1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1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1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1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1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1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1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1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1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1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1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67" name="Google Shape;6767;p1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2" name="Google Shape;6772;p1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773" name="Google Shape;6773;p1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1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1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9" name="Google Shape;6799;p1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0" name="Google Shape;6800;p1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801" name="Google Shape;6801;p1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1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1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1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1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1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1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1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1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1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1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1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1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1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1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27" name="Google Shape;6827;p19"/>
          <p:cNvGrpSpPr/>
          <p:nvPr/>
        </p:nvGrpSpPr>
        <p:grpSpPr>
          <a:xfrm>
            <a:off x="-770800" y="-60425"/>
            <a:ext cx="3059479" cy="3696037"/>
            <a:chOff x="-770800" y="0"/>
            <a:chExt cx="3059479" cy="3696037"/>
          </a:xfrm>
        </p:grpSpPr>
        <p:grpSp>
          <p:nvGrpSpPr>
            <p:cNvPr id="6828" name="Google Shape;6828;p19"/>
            <p:cNvGrpSpPr/>
            <p:nvPr/>
          </p:nvGrpSpPr>
          <p:grpSpPr>
            <a:xfrm>
              <a:off x="-256653" y="0"/>
              <a:ext cx="2545332" cy="2720544"/>
              <a:chOff x="-172178" y="-95475"/>
              <a:chExt cx="2545332" cy="2720544"/>
            </a:xfrm>
          </p:grpSpPr>
          <p:grpSp>
            <p:nvGrpSpPr>
              <p:cNvPr id="6829" name="Google Shape;6829;p19"/>
              <p:cNvGrpSpPr/>
              <p:nvPr/>
            </p:nvGrpSpPr>
            <p:grpSpPr>
              <a:xfrm>
                <a:off x="-172178" y="-95475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830" name="Google Shape;6830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31" name="Google Shape;6831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2" name="Google Shape;6832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3" name="Google Shape;6833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4" name="Google Shape;6834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5" name="Google Shape;6835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6" name="Google Shape;6836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7" name="Google Shape;6837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8" name="Google Shape;6838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9" name="Google Shape;6839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0" name="Google Shape;6840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1" name="Google Shape;6841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2" name="Google Shape;6842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3" name="Google Shape;6843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4" name="Google Shape;6844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5" name="Google Shape;6845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46" name="Google Shape;6846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47" name="Google Shape;6847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8" name="Google Shape;6848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9" name="Google Shape;6849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0" name="Google Shape;6850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1" name="Google Shape;6851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2" name="Google Shape;6852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3" name="Google Shape;6853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4" name="Google Shape;6854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5" name="Google Shape;6855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6" name="Google Shape;6856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7" name="Google Shape;6857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8" name="Google Shape;6858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9" name="Google Shape;6859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0" name="Google Shape;6860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1" name="Google Shape;6861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62" name="Google Shape;6862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63" name="Google Shape;6863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4" name="Google Shape;6864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5" name="Google Shape;6865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6" name="Google Shape;6866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7" name="Google Shape;6867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8" name="Google Shape;6868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9" name="Google Shape;6869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0" name="Google Shape;6870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1" name="Google Shape;6871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2" name="Google Shape;6872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3" name="Google Shape;6873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4" name="Google Shape;6874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5" name="Google Shape;6875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6" name="Google Shape;6876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7" name="Google Shape;6877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878" name="Google Shape;6878;p19"/>
              <p:cNvGrpSpPr/>
              <p:nvPr/>
            </p:nvGrpSpPr>
            <p:grpSpPr>
              <a:xfrm rot="5400000">
                <a:off x="471122" y="250500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879" name="Google Shape;6879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80" name="Google Shape;6880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1" name="Google Shape;6881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2" name="Google Shape;6882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3" name="Google Shape;6883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4" name="Google Shape;6884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5" name="Google Shape;6885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6" name="Google Shape;6886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7" name="Google Shape;6887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8" name="Google Shape;6888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9" name="Google Shape;6889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0" name="Google Shape;6890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1" name="Google Shape;6891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2" name="Google Shape;6892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3" name="Google Shape;6893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4" name="Google Shape;6894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95" name="Google Shape;6895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896" name="Google Shape;6896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7" name="Google Shape;6897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8" name="Google Shape;6898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9" name="Google Shape;6899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0" name="Google Shape;6900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1" name="Google Shape;6901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2" name="Google Shape;6902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3" name="Google Shape;6903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4" name="Google Shape;6904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5" name="Google Shape;6905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6" name="Google Shape;6906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7" name="Google Shape;6907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8" name="Google Shape;6908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9" name="Google Shape;6909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0" name="Google Shape;6910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11" name="Google Shape;6911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12" name="Google Shape;6912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3" name="Google Shape;6913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4" name="Google Shape;6914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5" name="Google Shape;6915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6" name="Google Shape;6916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7" name="Google Shape;6917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8" name="Google Shape;6918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9" name="Google Shape;6919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0" name="Google Shape;6920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1" name="Google Shape;6921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2" name="Google Shape;6922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3" name="Google Shape;6923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4" name="Google Shape;6924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5" name="Google Shape;6925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6" name="Google Shape;6926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927" name="Google Shape;6927;p19"/>
              <p:cNvGrpSpPr/>
              <p:nvPr/>
            </p:nvGrpSpPr>
            <p:grpSpPr>
              <a:xfrm flipH="1">
                <a:off x="862101" y="721575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928" name="Google Shape;6928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29" name="Google Shape;6929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0" name="Google Shape;6930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1" name="Google Shape;6931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2" name="Google Shape;6932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3" name="Google Shape;6933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4" name="Google Shape;6934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5" name="Google Shape;6935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6" name="Google Shape;6936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7" name="Google Shape;6937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8" name="Google Shape;6938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9" name="Google Shape;6939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0" name="Google Shape;6940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1" name="Google Shape;6941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2" name="Google Shape;6942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3" name="Google Shape;6943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44" name="Google Shape;6944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45" name="Google Shape;6945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6" name="Google Shape;6946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7" name="Google Shape;6947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8" name="Google Shape;6948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9" name="Google Shape;6949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0" name="Google Shape;6950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1" name="Google Shape;6951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2" name="Google Shape;6952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3" name="Google Shape;6953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4" name="Google Shape;6954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5" name="Google Shape;6955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6" name="Google Shape;6956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7" name="Google Shape;6957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8" name="Google Shape;6958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9" name="Google Shape;6959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60" name="Google Shape;6960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61" name="Google Shape;6961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2" name="Google Shape;6962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3" name="Google Shape;6963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4" name="Google Shape;6964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5" name="Google Shape;6965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6" name="Google Shape;6966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8" name="Google Shape;6968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9" name="Google Shape;6969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0" name="Google Shape;6970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1" name="Google Shape;6971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2" name="Google Shape;6972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3" name="Google Shape;6973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4" name="Google Shape;6974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5" name="Google Shape;6975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976" name="Google Shape;6976;p19"/>
              <p:cNvGrpSpPr/>
              <p:nvPr/>
            </p:nvGrpSpPr>
            <p:grpSpPr>
              <a:xfrm rot="-5400000" flipH="1">
                <a:off x="218801" y="1067550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6977" name="Google Shape;6977;p19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78" name="Google Shape;6978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9" name="Google Shape;6979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0" name="Google Shape;6980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1" name="Google Shape;6981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2" name="Google Shape;6982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3" name="Google Shape;6983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4" name="Google Shape;6984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5" name="Google Shape;6985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6" name="Google Shape;6986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7" name="Google Shape;6987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8" name="Google Shape;6988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9" name="Google Shape;6989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0" name="Google Shape;6990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1" name="Google Shape;6991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2" name="Google Shape;6992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93" name="Google Shape;6993;p19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6994" name="Google Shape;6994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5" name="Google Shape;6995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6" name="Google Shape;6996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7" name="Google Shape;6997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8" name="Google Shape;6998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9" name="Google Shape;6999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0" name="Google Shape;7000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1" name="Google Shape;7001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2" name="Google Shape;7002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3" name="Google Shape;7003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4" name="Google Shape;7004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5" name="Google Shape;7005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6" name="Google Shape;7006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7" name="Google Shape;7007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8" name="Google Shape;7008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09" name="Google Shape;7009;p19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7010" name="Google Shape;7010;p19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1" name="Google Shape;7011;p19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2" name="Google Shape;7012;p19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3" name="Google Shape;7013;p19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4" name="Google Shape;7014;p19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5" name="Google Shape;7015;p19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6" name="Google Shape;7016;p19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7" name="Google Shape;7017;p19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8" name="Google Shape;7018;p19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9" name="Google Shape;7019;p19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0" name="Google Shape;7020;p19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1" name="Google Shape;7021;p19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2" name="Google Shape;7022;p19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3" name="Google Shape;7023;p19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4" name="Google Shape;7024;p19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025" name="Google Shape;7025;p19"/>
            <p:cNvGrpSpPr/>
            <p:nvPr/>
          </p:nvGrpSpPr>
          <p:grpSpPr>
            <a:xfrm rot="-962378" flipH="1">
              <a:off x="-507459" y="1357977"/>
              <a:ext cx="1699088" cy="2145102"/>
              <a:chOff x="146217" y="2712579"/>
              <a:chExt cx="1552966" cy="1960401"/>
            </a:xfrm>
          </p:grpSpPr>
          <p:grpSp>
            <p:nvGrpSpPr>
              <p:cNvPr id="7026" name="Google Shape;7026;p1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7027" name="Google Shape;7027;p1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1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1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1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1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1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1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1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1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1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1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1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1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1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1" name="Google Shape;7041;p1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7042" name="Google Shape;7042;p1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1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1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1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1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1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1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1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1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1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1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1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1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1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6" name="Google Shape;7056;p1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7057" name="Google Shape;7057;p1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1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1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1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1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1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1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1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1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1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1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1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1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1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71" name="Google Shape;7071;p19"/>
          <p:cNvGrpSpPr/>
          <p:nvPr/>
        </p:nvGrpSpPr>
        <p:grpSpPr>
          <a:xfrm rot="1008907" flipH="1">
            <a:off x="7964989" y="2587611"/>
            <a:ext cx="1699068" cy="2145022"/>
            <a:chOff x="146217" y="2712579"/>
            <a:chExt cx="1552966" cy="1960401"/>
          </a:xfrm>
        </p:grpSpPr>
        <p:grpSp>
          <p:nvGrpSpPr>
            <p:cNvPr id="7072" name="Google Shape;7072;p19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7073" name="Google Shape;7073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7" name="Google Shape;7087;p19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7088" name="Google Shape;7088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2" name="Google Shape;7102;p19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7103" name="Google Shape;7103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7" name="Google Shape;7117;p19"/>
          <p:cNvGrpSpPr/>
          <p:nvPr/>
        </p:nvGrpSpPr>
        <p:grpSpPr>
          <a:xfrm rot="-10179883" flipH="1">
            <a:off x="7905620" y="3033308"/>
            <a:ext cx="1699182" cy="2145171"/>
            <a:chOff x="146217" y="2712579"/>
            <a:chExt cx="1552966" cy="1960401"/>
          </a:xfrm>
        </p:grpSpPr>
        <p:grpSp>
          <p:nvGrpSpPr>
            <p:cNvPr id="7118" name="Google Shape;7118;p19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7119" name="Google Shape;7119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3" name="Google Shape;7133;p19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7134" name="Google Shape;7134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8" name="Google Shape;7148;p19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7149" name="Google Shape;7149;p19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9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19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9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9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9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9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9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9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9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9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9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9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9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63" name="Google Shape;7163;p19"/>
          <p:cNvGrpSpPr/>
          <p:nvPr/>
        </p:nvGrpSpPr>
        <p:grpSpPr>
          <a:xfrm>
            <a:off x="8191502" y="3958131"/>
            <a:ext cx="646577" cy="411765"/>
            <a:chOff x="8315725" y="3909900"/>
            <a:chExt cx="402000" cy="256025"/>
          </a:xfrm>
        </p:grpSpPr>
        <p:sp>
          <p:nvSpPr>
            <p:cNvPr id="7164" name="Google Shape;7164;p19"/>
            <p:cNvSpPr/>
            <p:nvPr/>
          </p:nvSpPr>
          <p:spPr>
            <a:xfrm>
              <a:off x="8386625" y="3909900"/>
              <a:ext cx="255200" cy="256025"/>
            </a:xfrm>
            <a:custGeom>
              <a:avLst/>
              <a:gdLst/>
              <a:ahLst/>
              <a:cxnLst/>
              <a:rect l="l" t="t" r="r" b="b"/>
              <a:pathLst>
                <a:path w="10208" h="10241" extrusionOk="0">
                  <a:moveTo>
                    <a:pt x="5151" y="1"/>
                  </a:moveTo>
                  <a:cubicBezTo>
                    <a:pt x="2707" y="1"/>
                    <a:pt x="297" y="1732"/>
                    <a:pt x="34" y="4666"/>
                  </a:cubicBezTo>
                  <a:cubicBezTo>
                    <a:pt x="0" y="4732"/>
                    <a:pt x="0" y="4832"/>
                    <a:pt x="0" y="4932"/>
                  </a:cubicBezTo>
                  <a:lnTo>
                    <a:pt x="0" y="5133"/>
                  </a:lnTo>
                  <a:cubicBezTo>
                    <a:pt x="0" y="5433"/>
                    <a:pt x="34" y="5733"/>
                    <a:pt x="67" y="6033"/>
                  </a:cubicBezTo>
                  <a:cubicBezTo>
                    <a:pt x="167" y="6500"/>
                    <a:pt x="301" y="6967"/>
                    <a:pt x="534" y="7401"/>
                  </a:cubicBezTo>
                  <a:cubicBezTo>
                    <a:pt x="701" y="7734"/>
                    <a:pt x="901" y="8068"/>
                    <a:pt x="1168" y="8368"/>
                  </a:cubicBezTo>
                  <a:cubicBezTo>
                    <a:pt x="2223" y="9656"/>
                    <a:pt x="3657" y="10241"/>
                    <a:pt x="5071" y="10241"/>
                  </a:cubicBezTo>
                  <a:cubicBezTo>
                    <a:pt x="7504" y="10241"/>
                    <a:pt x="9879" y="8513"/>
                    <a:pt x="10174" y="5666"/>
                  </a:cubicBezTo>
                  <a:cubicBezTo>
                    <a:pt x="10208" y="5466"/>
                    <a:pt x="10208" y="5299"/>
                    <a:pt x="10208" y="5133"/>
                  </a:cubicBezTo>
                  <a:cubicBezTo>
                    <a:pt x="10208" y="5032"/>
                    <a:pt x="10208" y="4966"/>
                    <a:pt x="10208" y="4832"/>
                  </a:cubicBezTo>
                  <a:cubicBezTo>
                    <a:pt x="10208" y="4732"/>
                    <a:pt x="10208" y="4632"/>
                    <a:pt x="10174" y="4499"/>
                  </a:cubicBezTo>
                  <a:cubicBezTo>
                    <a:pt x="10174" y="4332"/>
                    <a:pt x="10141" y="4199"/>
                    <a:pt x="10108" y="4032"/>
                  </a:cubicBezTo>
                  <a:cubicBezTo>
                    <a:pt x="9974" y="3431"/>
                    <a:pt x="9707" y="2831"/>
                    <a:pt x="9374" y="2331"/>
                  </a:cubicBezTo>
                  <a:cubicBezTo>
                    <a:pt x="8337" y="729"/>
                    <a:pt x="6737" y="1"/>
                    <a:pt x="5151" y="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65" name="Google Shape;7165;p19"/>
            <p:cNvGrpSpPr/>
            <p:nvPr/>
          </p:nvGrpSpPr>
          <p:grpSpPr>
            <a:xfrm>
              <a:off x="8386625" y="3910600"/>
              <a:ext cx="255200" cy="221025"/>
              <a:chOff x="8386625" y="3910600"/>
              <a:chExt cx="255200" cy="221025"/>
            </a:xfrm>
          </p:grpSpPr>
          <p:sp>
            <p:nvSpPr>
              <p:cNvPr id="7166" name="Google Shape;7166;p19"/>
              <p:cNvSpPr/>
              <p:nvPr/>
            </p:nvSpPr>
            <p:spPr>
              <a:xfrm>
                <a:off x="8407475" y="3910600"/>
                <a:ext cx="2135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303" extrusionOk="0">
                    <a:moveTo>
                      <a:pt x="4270" y="1"/>
                    </a:moveTo>
                    <a:cubicBezTo>
                      <a:pt x="2635" y="1"/>
                      <a:pt x="1001" y="768"/>
                      <a:pt x="0" y="2303"/>
                    </a:cubicBezTo>
                    <a:cubicBezTo>
                      <a:pt x="167" y="2303"/>
                      <a:pt x="334" y="2303"/>
                      <a:pt x="501" y="2269"/>
                    </a:cubicBezTo>
                    <a:cubicBezTo>
                      <a:pt x="734" y="2169"/>
                      <a:pt x="968" y="2102"/>
                      <a:pt x="1234" y="2069"/>
                    </a:cubicBezTo>
                    <a:cubicBezTo>
                      <a:pt x="1735" y="1969"/>
                      <a:pt x="1802" y="1936"/>
                      <a:pt x="2335" y="1869"/>
                    </a:cubicBezTo>
                    <a:cubicBezTo>
                      <a:pt x="2869" y="1802"/>
                      <a:pt x="3203" y="1735"/>
                      <a:pt x="3703" y="1702"/>
                    </a:cubicBezTo>
                    <a:cubicBezTo>
                      <a:pt x="3870" y="1669"/>
                      <a:pt x="4045" y="1652"/>
                      <a:pt x="4220" y="1652"/>
                    </a:cubicBezTo>
                    <a:cubicBezTo>
                      <a:pt x="4395" y="1652"/>
                      <a:pt x="4570" y="1669"/>
                      <a:pt x="4737" y="1702"/>
                    </a:cubicBezTo>
                    <a:cubicBezTo>
                      <a:pt x="5104" y="1802"/>
                      <a:pt x="5404" y="1769"/>
                      <a:pt x="5738" y="1869"/>
                    </a:cubicBezTo>
                    <a:cubicBezTo>
                      <a:pt x="6005" y="2002"/>
                      <a:pt x="6271" y="2069"/>
                      <a:pt x="6538" y="2136"/>
                    </a:cubicBezTo>
                    <a:cubicBezTo>
                      <a:pt x="6972" y="2202"/>
                      <a:pt x="7406" y="2269"/>
                      <a:pt x="7839" y="2303"/>
                    </a:cubicBezTo>
                    <a:lnTo>
                      <a:pt x="8540" y="2303"/>
                    </a:lnTo>
                    <a:cubicBezTo>
                      <a:pt x="7539" y="768"/>
                      <a:pt x="5904" y="1"/>
                      <a:pt x="427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9"/>
              <p:cNvSpPr/>
              <p:nvPr/>
            </p:nvSpPr>
            <p:spPr>
              <a:xfrm>
                <a:off x="8386625" y="4010675"/>
                <a:ext cx="254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902" extrusionOk="0">
                    <a:moveTo>
                      <a:pt x="10108" y="1"/>
                    </a:moveTo>
                    <a:lnTo>
                      <a:pt x="8773" y="134"/>
                    </a:lnTo>
                    <a:cubicBezTo>
                      <a:pt x="8206" y="201"/>
                      <a:pt x="7572" y="234"/>
                      <a:pt x="6605" y="268"/>
                    </a:cubicBezTo>
                    <a:cubicBezTo>
                      <a:pt x="6105" y="268"/>
                      <a:pt x="5604" y="268"/>
                      <a:pt x="5104" y="201"/>
                    </a:cubicBezTo>
                    <a:cubicBezTo>
                      <a:pt x="4618" y="137"/>
                      <a:pt x="4118" y="114"/>
                      <a:pt x="3622" y="114"/>
                    </a:cubicBezTo>
                    <a:cubicBezTo>
                      <a:pt x="3335" y="114"/>
                      <a:pt x="3050" y="122"/>
                      <a:pt x="2769" y="134"/>
                    </a:cubicBezTo>
                    <a:cubicBezTo>
                      <a:pt x="2169" y="201"/>
                      <a:pt x="868" y="468"/>
                      <a:pt x="34" y="635"/>
                    </a:cubicBezTo>
                    <a:cubicBezTo>
                      <a:pt x="0" y="735"/>
                      <a:pt x="0" y="801"/>
                      <a:pt x="0" y="901"/>
                    </a:cubicBezTo>
                    <a:cubicBezTo>
                      <a:pt x="1068" y="768"/>
                      <a:pt x="3670" y="401"/>
                      <a:pt x="4137" y="401"/>
                    </a:cubicBezTo>
                    <a:cubicBezTo>
                      <a:pt x="4704" y="434"/>
                      <a:pt x="4804" y="468"/>
                      <a:pt x="5304" y="501"/>
                    </a:cubicBezTo>
                    <a:cubicBezTo>
                      <a:pt x="5638" y="534"/>
                      <a:pt x="6005" y="568"/>
                      <a:pt x="6372" y="568"/>
                    </a:cubicBezTo>
                    <a:cubicBezTo>
                      <a:pt x="6738" y="534"/>
                      <a:pt x="7706" y="568"/>
                      <a:pt x="8373" y="501"/>
                    </a:cubicBezTo>
                    <a:cubicBezTo>
                      <a:pt x="8707" y="468"/>
                      <a:pt x="9507" y="468"/>
                      <a:pt x="10174" y="468"/>
                    </a:cubicBezTo>
                    <a:cubicBezTo>
                      <a:pt x="10174" y="301"/>
                      <a:pt x="10141" y="168"/>
                      <a:pt x="1010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9"/>
              <p:cNvSpPr/>
              <p:nvPr/>
            </p:nvSpPr>
            <p:spPr>
              <a:xfrm>
                <a:off x="8386625" y="4024850"/>
                <a:ext cx="2552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1569" extrusionOk="0">
                    <a:moveTo>
                      <a:pt x="4070" y="1"/>
                    </a:moveTo>
                    <a:cubicBezTo>
                      <a:pt x="3870" y="1"/>
                      <a:pt x="3670" y="1"/>
                      <a:pt x="3469" y="34"/>
                    </a:cubicBezTo>
                    <a:cubicBezTo>
                      <a:pt x="3169" y="101"/>
                      <a:pt x="2969" y="101"/>
                      <a:pt x="2836" y="134"/>
                    </a:cubicBezTo>
                    <a:cubicBezTo>
                      <a:pt x="2669" y="168"/>
                      <a:pt x="2369" y="168"/>
                      <a:pt x="2135" y="201"/>
                    </a:cubicBezTo>
                    <a:cubicBezTo>
                      <a:pt x="1902" y="234"/>
                      <a:pt x="1735" y="234"/>
                      <a:pt x="1535" y="268"/>
                    </a:cubicBezTo>
                    <a:cubicBezTo>
                      <a:pt x="1368" y="301"/>
                      <a:pt x="1401" y="301"/>
                      <a:pt x="1134" y="368"/>
                    </a:cubicBezTo>
                    <a:cubicBezTo>
                      <a:pt x="868" y="468"/>
                      <a:pt x="634" y="501"/>
                      <a:pt x="367" y="501"/>
                    </a:cubicBezTo>
                    <a:cubicBezTo>
                      <a:pt x="100" y="501"/>
                      <a:pt x="34" y="501"/>
                      <a:pt x="0" y="535"/>
                    </a:cubicBezTo>
                    <a:cubicBezTo>
                      <a:pt x="0" y="835"/>
                      <a:pt x="34" y="1135"/>
                      <a:pt x="67" y="1435"/>
                    </a:cubicBezTo>
                    <a:cubicBezTo>
                      <a:pt x="634" y="1235"/>
                      <a:pt x="1201" y="1102"/>
                      <a:pt x="1768" y="968"/>
                    </a:cubicBezTo>
                    <a:cubicBezTo>
                      <a:pt x="1935" y="952"/>
                      <a:pt x="2102" y="943"/>
                      <a:pt x="2269" y="943"/>
                    </a:cubicBezTo>
                    <a:cubicBezTo>
                      <a:pt x="2435" y="943"/>
                      <a:pt x="2602" y="952"/>
                      <a:pt x="2769" y="968"/>
                    </a:cubicBezTo>
                    <a:cubicBezTo>
                      <a:pt x="3069" y="1002"/>
                      <a:pt x="3369" y="1068"/>
                      <a:pt x="3670" y="1135"/>
                    </a:cubicBezTo>
                    <a:cubicBezTo>
                      <a:pt x="4070" y="1268"/>
                      <a:pt x="4470" y="1368"/>
                      <a:pt x="4904" y="1368"/>
                    </a:cubicBezTo>
                    <a:cubicBezTo>
                      <a:pt x="5771" y="1469"/>
                      <a:pt x="6071" y="1569"/>
                      <a:pt x="6672" y="1569"/>
                    </a:cubicBezTo>
                    <a:lnTo>
                      <a:pt x="7973" y="1569"/>
                    </a:lnTo>
                    <a:cubicBezTo>
                      <a:pt x="8133" y="1562"/>
                      <a:pt x="8267" y="1561"/>
                      <a:pt x="8382" y="1561"/>
                    </a:cubicBezTo>
                    <a:cubicBezTo>
                      <a:pt x="8509" y="1561"/>
                      <a:pt x="8613" y="1563"/>
                      <a:pt x="8704" y="1563"/>
                    </a:cubicBezTo>
                    <a:cubicBezTo>
                      <a:pt x="8982" y="1563"/>
                      <a:pt x="9146" y="1545"/>
                      <a:pt x="9474" y="1402"/>
                    </a:cubicBezTo>
                    <a:cubicBezTo>
                      <a:pt x="9807" y="1235"/>
                      <a:pt x="10041" y="1135"/>
                      <a:pt x="10174" y="1068"/>
                    </a:cubicBezTo>
                    <a:cubicBezTo>
                      <a:pt x="10208" y="868"/>
                      <a:pt x="10208" y="701"/>
                      <a:pt x="10208" y="535"/>
                    </a:cubicBezTo>
                    <a:cubicBezTo>
                      <a:pt x="10208" y="434"/>
                      <a:pt x="10208" y="368"/>
                      <a:pt x="10174" y="234"/>
                    </a:cubicBezTo>
                    <a:cubicBezTo>
                      <a:pt x="9774" y="334"/>
                      <a:pt x="9340" y="368"/>
                      <a:pt x="8907" y="368"/>
                    </a:cubicBezTo>
                    <a:cubicBezTo>
                      <a:pt x="8873" y="346"/>
                      <a:pt x="8829" y="338"/>
                      <a:pt x="8765" y="338"/>
                    </a:cubicBezTo>
                    <a:cubicBezTo>
                      <a:pt x="8636" y="338"/>
                      <a:pt x="8429" y="368"/>
                      <a:pt x="8073" y="368"/>
                    </a:cubicBezTo>
                    <a:cubicBezTo>
                      <a:pt x="7906" y="379"/>
                      <a:pt x="7728" y="383"/>
                      <a:pt x="7565" y="383"/>
                    </a:cubicBezTo>
                    <a:cubicBezTo>
                      <a:pt x="7239" y="383"/>
                      <a:pt x="6972" y="368"/>
                      <a:pt x="6972" y="368"/>
                    </a:cubicBezTo>
                    <a:cubicBezTo>
                      <a:pt x="6972" y="368"/>
                      <a:pt x="6271" y="301"/>
                      <a:pt x="6038" y="268"/>
                    </a:cubicBezTo>
                    <a:cubicBezTo>
                      <a:pt x="5771" y="268"/>
                      <a:pt x="4303" y="1"/>
                      <a:pt x="407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9"/>
              <p:cNvSpPr/>
              <p:nvPr/>
            </p:nvSpPr>
            <p:spPr>
              <a:xfrm>
                <a:off x="8399975" y="4094900"/>
                <a:ext cx="20515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206" h="1469" extrusionOk="0">
                    <a:moveTo>
                      <a:pt x="0" y="1"/>
                    </a:moveTo>
                    <a:cubicBezTo>
                      <a:pt x="167" y="334"/>
                      <a:pt x="400" y="668"/>
                      <a:pt x="634" y="968"/>
                    </a:cubicBezTo>
                    <a:cubicBezTo>
                      <a:pt x="1001" y="1002"/>
                      <a:pt x="1801" y="1135"/>
                      <a:pt x="2302" y="1202"/>
                    </a:cubicBezTo>
                    <a:cubicBezTo>
                      <a:pt x="2835" y="1302"/>
                      <a:pt x="3069" y="1369"/>
                      <a:pt x="3503" y="1435"/>
                    </a:cubicBezTo>
                    <a:cubicBezTo>
                      <a:pt x="3658" y="1457"/>
                      <a:pt x="3795" y="1469"/>
                      <a:pt x="3962" y="1469"/>
                    </a:cubicBezTo>
                    <a:cubicBezTo>
                      <a:pt x="4296" y="1469"/>
                      <a:pt x="4748" y="1424"/>
                      <a:pt x="5704" y="1335"/>
                    </a:cubicBezTo>
                    <a:cubicBezTo>
                      <a:pt x="6605" y="1235"/>
                      <a:pt x="7472" y="902"/>
                      <a:pt x="8206" y="368"/>
                    </a:cubicBezTo>
                    <a:lnTo>
                      <a:pt x="8206" y="368"/>
                    </a:lnTo>
                    <a:cubicBezTo>
                      <a:pt x="7447" y="874"/>
                      <a:pt x="6475" y="977"/>
                      <a:pt x="5669" y="977"/>
                    </a:cubicBezTo>
                    <a:cubicBezTo>
                      <a:pt x="5518" y="977"/>
                      <a:pt x="5374" y="973"/>
                      <a:pt x="5237" y="968"/>
                    </a:cubicBezTo>
                    <a:cubicBezTo>
                      <a:pt x="4603" y="935"/>
                      <a:pt x="3970" y="801"/>
                      <a:pt x="3402" y="568"/>
                    </a:cubicBezTo>
                    <a:cubicBezTo>
                      <a:pt x="2602" y="368"/>
                      <a:pt x="1801" y="201"/>
                      <a:pt x="1001" y="101"/>
                    </a:cubicBezTo>
                    <a:cubicBezTo>
                      <a:pt x="667" y="34"/>
                      <a:pt x="334" y="1"/>
                      <a:pt x="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0" name="Google Shape;7170;p19"/>
            <p:cNvSpPr/>
            <p:nvPr/>
          </p:nvSpPr>
          <p:spPr>
            <a:xfrm>
              <a:off x="8315725" y="3920125"/>
              <a:ext cx="402000" cy="237400"/>
            </a:xfrm>
            <a:custGeom>
              <a:avLst/>
              <a:gdLst/>
              <a:ahLst/>
              <a:cxnLst/>
              <a:rect l="l" t="t" r="r" b="b"/>
              <a:pathLst>
                <a:path w="16080" h="9496" extrusionOk="0">
                  <a:moveTo>
                    <a:pt x="14796" y="0"/>
                  </a:moveTo>
                  <a:cubicBezTo>
                    <a:pt x="14054" y="0"/>
                    <a:pt x="12845" y="340"/>
                    <a:pt x="11376" y="954"/>
                  </a:cubicBezTo>
                  <a:lnTo>
                    <a:pt x="11476" y="1054"/>
                  </a:lnTo>
                  <a:cubicBezTo>
                    <a:pt x="12860" y="478"/>
                    <a:pt x="13989" y="156"/>
                    <a:pt x="14631" y="156"/>
                  </a:cubicBezTo>
                  <a:cubicBezTo>
                    <a:pt x="14917" y="156"/>
                    <a:pt x="15106" y="220"/>
                    <a:pt x="15178" y="354"/>
                  </a:cubicBezTo>
                  <a:cubicBezTo>
                    <a:pt x="15612" y="1088"/>
                    <a:pt x="12677" y="3589"/>
                    <a:pt x="8640" y="5958"/>
                  </a:cubicBezTo>
                  <a:cubicBezTo>
                    <a:pt x="5382" y="7885"/>
                    <a:pt x="2368" y="9128"/>
                    <a:pt x="1124" y="9128"/>
                  </a:cubicBezTo>
                  <a:cubicBezTo>
                    <a:pt x="840" y="9128"/>
                    <a:pt x="649" y="9063"/>
                    <a:pt x="568" y="8927"/>
                  </a:cubicBezTo>
                  <a:cubicBezTo>
                    <a:pt x="301" y="8460"/>
                    <a:pt x="1302" y="7359"/>
                    <a:pt x="3003" y="6024"/>
                  </a:cubicBezTo>
                  <a:lnTo>
                    <a:pt x="2970" y="5891"/>
                  </a:lnTo>
                  <a:cubicBezTo>
                    <a:pt x="1068" y="7359"/>
                    <a:pt x="1" y="8660"/>
                    <a:pt x="335" y="9227"/>
                  </a:cubicBezTo>
                  <a:cubicBezTo>
                    <a:pt x="440" y="9409"/>
                    <a:pt x="692" y="9496"/>
                    <a:pt x="1065" y="9496"/>
                  </a:cubicBezTo>
                  <a:cubicBezTo>
                    <a:pt x="2464" y="9496"/>
                    <a:pt x="5554" y="8274"/>
                    <a:pt x="8874" y="6325"/>
                  </a:cubicBezTo>
                  <a:cubicBezTo>
                    <a:pt x="13077" y="3890"/>
                    <a:pt x="16079" y="1188"/>
                    <a:pt x="15545" y="287"/>
                  </a:cubicBezTo>
                  <a:cubicBezTo>
                    <a:pt x="15443" y="93"/>
                    <a:pt x="15183" y="0"/>
                    <a:pt x="14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1" name="Google Shape;7171;p19"/>
          <p:cNvGrpSpPr/>
          <p:nvPr/>
        </p:nvGrpSpPr>
        <p:grpSpPr>
          <a:xfrm rot="9887729">
            <a:off x="7677833" y="4648046"/>
            <a:ext cx="369354" cy="250254"/>
            <a:chOff x="4815275" y="1064150"/>
            <a:chExt cx="432450" cy="297250"/>
          </a:xfrm>
        </p:grpSpPr>
        <p:sp>
          <p:nvSpPr>
            <p:cNvPr id="7172" name="Google Shape;7172;p19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9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F1C9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19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19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6" name="Google Shape;7176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">
    <p:spTree>
      <p:nvGrpSpPr>
        <p:cNvPr id="1" name="Shape 7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8" name="Google Shape;7668;p2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7669" name="Google Shape;7669;p2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0" name="Google Shape;7670;p2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7671" name="Google Shape;7671;p2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2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2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2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2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2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2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2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2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2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2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2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2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2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2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2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2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2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2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2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2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2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2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2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2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6" name="Google Shape;7696;p2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7697" name="Google Shape;7697;p2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2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2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2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2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2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2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2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2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2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2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2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2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2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2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2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2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2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2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2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2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2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2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2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2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2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23" name="Google Shape;7723;p2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3" name="Google Shape;7823;p2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7824" name="Google Shape;7824;p2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2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2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0" name="Google Shape;7850;p2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5" name="Google Shape;7855;p2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7856" name="Google Shape;7856;p2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2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2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2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82" name="Google Shape;7882;p2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3" name="Google Shape;7883;p2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7884" name="Google Shape;7884;p2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0" name="Google Shape;7910;p21"/>
          <p:cNvGrpSpPr/>
          <p:nvPr/>
        </p:nvGrpSpPr>
        <p:grpSpPr>
          <a:xfrm>
            <a:off x="-414835" y="-478575"/>
            <a:ext cx="9558843" cy="5245807"/>
            <a:chOff x="-414835" y="-478575"/>
            <a:chExt cx="9558843" cy="5245807"/>
          </a:xfrm>
        </p:grpSpPr>
        <p:grpSp>
          <p:nvGrpSpPr>
            <p:cNvPr id="7911" name="Google Shape;7911;p21"/>
            <p:cNvGrpSpPr/>
            <p:nvPr/>
          </p:nvGrpSpPr>
          <p:grpSpPr>
            <a:xfrm rot="-435006">
              <a:off x="-179930" y="22769"/>
              <a:ext cx="8214001" cy="4243119"/>
              <a:chOff x="-181370" y="-128188"/>
              <a:chExt cx="8214040" cy="4243140"/>
            </a:xfrm>
          </p:grpSpPr>
          <p:grpSp>
            <p:nvGrpSpPr>
              <p:cNvPr id="7912" name="Google Shape;7912;p21"/>
              <p:cNvGrpSpPr/>
              <p:nvPr/>
            </p:nvGrpSpPr>
            <p:grpSpPr>
              <a:xfrm rot="5400000" flipH="1">
                <a:off x="6110663" y="2192944"/>
                <a:ext cx="1698945" cy="2145071"/>
                <a:chOff x="146217" y="2712579"/>
                <a:chExt cx="1552966" cy="1960401"/>
              </a:xfrm>
            </p:grpSpPr>
            <p:grpSp>
              <p:nvGrpSpPr>
                <p:cNvPr id="7913" name="Google Shape;7913;p21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7914" name="Google Shape;7914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5" name="Google Shape;7915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6" name="Google Shape;7916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7" name="Google Shape;7917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8" name="Google Shape;7918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9" name="Google Shape;7919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0" name="Google Shape;7920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1" name="Google Shape;7921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2" name="Google Shape;7922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3" name="Google Shape;7923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4" name="Google Shape;7924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5" name="Google Shape;7925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6" name="Google Shape;7926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7" name="Google Shape;7927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28" name="Google Shape;7928;p21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7929" name="Google Shape;7929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0" name="Google Shape;7930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1" name="Google Shape;7931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2" name="Google Shape;7932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3" name="Google Shape;7933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4" name="Google Shape;7934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5" name="Google Shape;7935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6" name="Google Shape;7936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7" name="Google Shape;7937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8" name="Google Shape;7938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9" name="Google Shape;7939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0" name="Google Shape;7940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1" name="Google Shape;7941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2" name="Google Shape;7942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43" name="Google Shape;7943;p21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7944" name="Google Shape;7944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5" name="Google Shape;7945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6" name="Google Shape;7946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7" name="Google Shape;7947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8" name="Google Shape;7948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9" name="Google Shape;7949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0" name="Google Shape;7950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1" name="Google Shape;7951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2" name="Google Shape;7952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3" name="Google Shape;7953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4" name="Google Shape;7954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5" name="Google Shape;7955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6" name="Google Shape;7956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7" name="Google Shape;7957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58" name="Google Shape;7958;p21"/>
              <p:cNvGrpSpPr/>
              <p:nvPr/>
            </p:nvGrpSpPr>
            <p:grpSpPr>
              <a:xfrm rot="-3764223" flipH="1">
                <a:off x="311660" y="45727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7959" name="Google Shape;7959;p21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7960" name="Google Shape;7960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1" name="Google Shape;7961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2" name="Google Shape;7962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3" name="Google Shape;7963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4" name="Google Shape;7964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5" name="Google Shape;7965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6" name="Google Shape;7966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7" name="Google Shape;7967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8" name="Google Shape;7968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9" name="Google Shape;7969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0" name="Google Shape;7970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1" name="Google Shape;7971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2" name="Google Shape;7972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3" name="Google Shape;7973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74" name="Google Shape;7974;p21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7975" name="Google Shape;7975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6" name="Google Shape;7976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7" name="Google Shape;7977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8" name="Google Shape;7978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9" name="Google Shape;7979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0" name="Google Shape;7980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1" name="Google Shape;7981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2" name="Google Shape;7982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3" name="Google Shape;7983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4" name="Google Shape;7984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5" name="Google Shape;7985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6" name="Google Shape;7986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7" name="Google Shape;7987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8" name="Google Shape;7988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89" name="Google Shape;7989;p21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7990" name="Google Shape;7990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1" name="Google Shape;7991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2" name="Google Shape;7992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3" name="Google Shape;7993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4" name="Google Shape;7994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5" name="Google Shape;7995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6" name="Google Shape;7996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7" name="Google Shape;7997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8" name="Google Shape;7998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9" name="Google Shape;7999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0" name="Google Shape;8000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1" name="Google Shape;8001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2" name="Google Shape;8002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3" name="Google Shape;8003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004" name="Google Shape;8004;p21"/>
              <p:cNvSpPr/>
              <p:nvPr/>
            </p:nvSpPr>
            <p:spPr>
              <a:xfrm>
                <a:off x="6430525" y="1869725"/>
                <a:ext cx="1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" extrusionOk="0">
                    <a:moveTo>
                      <a:pt x="0" y="0"/>
                    </a:moveTo>
                    <a:lnTo>
                      <a:pt x="67" y="34"/>
                    </a:lnTo>
                    <a:lnTo>
                      <a:pt x="67" y="34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05" name="Google Shape;8005;p21"/>
              <p:cNvGrpSpPr/>
              <p:nvPr/>
            </p:nvGrpSpPr>
            <p:grpSpPr>
              <a:xfrm rot="-3783895" flipH="1">
                <a:off x="1983646" y="1430144"/>
                <a:ext cx="1699078" cy="2145111"/>
                <a:chOff x="146217" y="2712579"/>
                <a:chExt cx="1552966" cy="1960401"/>
              </a:xfrm>
            </p:grpSpPr>
            <p:grpSp>
              <p:nvGrpSpPr>
                <p:cNvPr id="8006" name="Google Shape;8006;p21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007" name="Google Shape;8007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8" name="Google Shape;8008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9" name="Google Shape;8009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0" name="Google Shape;8010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1" name="Google Shape;8011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2" name="Google Shape;8012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3" name="Google Shape;8013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4" name="Google Shape;8014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5" name="Google Shape;8015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6" name="Google Shape;8016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7" name="Google Shape;8017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8" name="Google Shape;8018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9" name="Google Shape;8019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0" name="Google Shape;8020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21" name="Google Shape;8021;p21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022" name="Google Shape;8022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3" name="Google Shape;8023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4" name="Google Shape;8024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5" name="Google Shape;8025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6" name="Google Shape;8026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7" name="Google Shape;8027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8" name="Google Shape;8028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9" name="Google Shape;8029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0" name="Google Shape;8030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1" name="Google Shape;8031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2" name="Google Shape;8032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3" name="Google Shape;8033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4" name="Google Shape;8034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5" name="Google Shape;8035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36" name="Google Shape;8036;p21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037" name="Google Shape;8037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8" name="Google Shape;8038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9" name="Google Shape;8039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0" name="Google Shape;8040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1" name="Google Shape;8041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2" name="Google Shape;8042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3" name="Google Shape;8043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4" name="Google Shape;8044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5" name="Google Shape;8045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6" name="Google Shape;8046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7" name="Google Shape;8047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8" name="Google Shape;8048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9" name="Google Shape;8049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0" name="Google Shape;8050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051" name="Google Shape;8051;p21"/>
              <p:cNvGrpSpPr/>
              <p:nvPr/>
            </p:nvGrpSpPr>
            <p:grpSpPr>
              <a:xfrm rot="-5624831" flipH="1">
                <a:off x="3998304" y="1995395"/>
                <a:ext cx="1699005" cy="2145146"/>
                <a:chOff x="146217" y="2712579"/>
                <a:chExt cx="1552966" cy="1960401"/>
              </a:xfrm>
            </p:grpSpPr>
            <p:grpSp>
              <p:nvGrpSpPr>
                <p:cNvPr id="8052" name="Google Shape;8052;p21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053" name="Google Shape;8053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4" name="Google Shape;8054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5" name="Google Shape;8055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6" name="Google Shape;8056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7" name="Google Shape;8057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8" name="Google Shape;8058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9" name="Google Shape;8059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0" name="Google Shape;8060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1" name="Google Shape;8061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2" name="Google Shape;8062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3" name="Google Shape;8063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4" name="Google Shape;8064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5" name="Google Shape;8065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6" name="Google Shape;8066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67" name="Google Shape;8067;p21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068" name="Google Shape;8068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9" name="Google Shape;8069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0" name="Google Shape;8070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1" name="Google Shape;8071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2" name="Google Shape;8072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3" name="Google Shape;8073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4" name="Google Shape;8074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5" name="Google Shape;8075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6" name="Google Shape;8076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7" name="Google Shape;8077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8" name="Google Shape;8078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9" name="Google Shape;8079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0" name="Google Shape;8080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1" name="Google Shape;8081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82" name="Google Shape;8082;p21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083" name="Google Shape;8083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4" name="Google Shape;8084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5" name="Google Shape;8085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6" name="Google Shape;8086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7" name="Google Shape;8087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8" name="Google Shape;8088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9" name="Google Shape;8089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0" name="Google Shape;8090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1" name="Google Shape;8091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2" name="Google Shape;8092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3" name="Google Shape;8093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4" name="Google Shape;8094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5" name="Google Shape;8095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6" name="Google Shape;8096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097" name="Google Shape;8097;p21"/>
            <p:cNvGrpSpPr/>
            <p:nvPr/>
          </p:nvGrpSpPr>
          <p:grpSpPr>
            <a:xfrm>
              <a:off x="7444908" y="-9"/>
              <a:ext cx="1699100" cy="2145071"/>
              <a:chOff x="7367733" y="196366"/>
              <a:chExt cx="1699100" cy="2145071"/>
            </a:xfrm>
          </p:grpSpPr>
          <p:grpSp>
            <p:nvGrpSpPr>
              <p:cNvPr id="8098" name="Google Shape;8098;p21"/>
              <p:cNvGrpSpPr/>
              <p:nvPr/>
            </p:nvGrpSpPr>
            <p:grpSpPr>
              <a:xfrm flipH="1">
                <a:off x="7367733" y="196366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8099" name="Google Shape;8099;p21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100" name="Google Shape;8100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1" name="Google Shape;8101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2" name="Google Shape;8102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3" name="Google Shape;8103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4" name="Google Shape;8104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5" name="Google Shape;8105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6" name="Google Shape;8106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7" name="Google Shape;8107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8" name="Google Shape;8108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9" name="Google Shape;8109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0" name="Google Shape;8110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1" name="Google Shape;8111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2" name="Google Shape;8112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3" name="Google Shape;8113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14" name="Google Shape;8114;p21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115" name="Google Shape;8115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6" name="Google Shape;8116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7" name="Google Shape;8117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8" name="Google Shape;8118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9" name="Google Shape;8119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0" name="Google Shape;8120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1" name="Google Shape;8121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2" name="Google Shape;8122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3" name="Google Shape;8123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4" name="Google Shape;8124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5" name="Google Shape;8125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6" name="Google Shape;8126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7" name="Google Shape;8127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8" name="Google Shape;8128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29" name="Google Shape;8129;p21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130" name="Google Shape;8130;p21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1" name="Google Shape;8131;p21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2" name="Google Shape;8132;p21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3" name="Google Shape;8133;p21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4" name="Google Shape;8134;p21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5" name="Google Shape;8135;p21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6" name="Google Shape;8136;p21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7" name="Google Shape;8137;p21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8" name="Google Shape;8138;p21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9" name="Google Shape;8139;p21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0" name="Google Shape;8140;p21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1" name="Google Shape;8141;p21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2" name="Google Shape;8142;p21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3" name="Google Shape;8143;p21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44" name="Google Shape;8144;p21"/>
              <p:cNvGrpSpPr/>
              <p:nvPr/>
            </p:nvGrpSpPr>
            <p:grpSpPr>
              <a:xfrm>
                <a:off x="7920143" y="760581"/>
                <a:ext cx="631314" cy="578969"/>
                <a:chOff x="7920143" y="760581"/>
                <a:chExt cx="631314" cy="578969"/>
              </a:xfrm>
            </p:grpSpPr>
            <p:grpSp>
              <p:nvGrpSpPr>
                <p:cNvPr id="8145" name="Google Shape;8145;p21"/>
                <p:cNvGrpSpPr/>
                <p:nvPr/>
              </p:nvGrpSpPr>
              <p:grpSpPr>
                <a:xfrm>
                  <a:off x="8008359" y="1010231"/>
                  <a:ext cx="179610" cy="275226"/>
                  <a:chOff x="1146109" y="401894"/>
                  <a:chExt cx="179610" cy="275226"/>
                </a:xfrm>
              </p:grpSpPr>
              <p:sp>
                <p:nvSpPr>
                  <p:cNvPr id="8146" name="Google Shape;8146;p21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7" name="Google Shape;8147;p21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EAD1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48" name="Google Shape;8148;p21"/>
                <p:cNvGrpSpPr/>
                <p:nvPr/>
              </p:nvGrpSpPr>
              <p:grpSpPr>
                <a:xfrm>
                  <a:off x="7920143" y="760581"/>
                  <a:ext cx="631314" cy="578969"/>
                  <a:chOff x="7920143" y="760581"/>
                  <a:chExt cx="631314" cy="578969"/>
                </a:xfrm>
              </p:grpSpPr>
              <p:sp>
                <p:nvSpPr>
                  <p:cNvPr id="8149" name="Google Shape;8149;p21"/>
                  <p:cNvSpPr/>
                  <p:nvPr/>
                </p:nvSpPr>
                <p:spPr>
                  <a:xfrm>
                    <a:off x="8248228" y="1065572"/>
                    <a:ext cx="303229" cy="273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4" h="11090" extrusionOk="0">
                        <a:moveTo>
                          <a:pt x="624" y="7825"/>
                        </a:moveTo>
                        <a:cubicBezTo>
                          <a:pt x="960" y="8417"/>
                          <a:pt x="1520" y="8817"/>
                          <a:pt x="2016" y="9297"/>
                        </a:cubicBezTo>
                        <a:cubicBezTo>
                          <a:pt x="2465" y="9729"/>
                          <a:pt x="2865" y="10241"/>
                          <a:pt x="3425" y="10529"/>
                        </a:cubicBezTo>
                        <a:cubicBezTo>
                          <a:pt x="3825" y="10689"/>
                          <a:pt x="4241" y="10801"/>
                          <a:pt x="4657" y="10833"/>
                        </a:cubicBezTo>
                        <a:cubicBezTo>
                          <a:pt x="5521" y="10961"/>
                          <a:pt x="6417" y="11089"/>
                          <a:pt x="7265" y="10881"/>
                        </a:cubicBezTo>
                        <a:cubicBezTo>
                          <a:pt x="8193" y="10641"/>
                          <a:pt x="8961" y="10017"/>
                          <a:pt x="9681" y="9393"/>
                        </a:cubicBezTo>
                        <a:cubicBezTo>
                          <a:pt x="10753" y="8481"/>
                          <a:pt x="11873" y="7425"/>
                          <a:pt x="12081" y="6033"/>
                        </a:cubicBezTo>
                        <a:cubicBezTo>
                          <a:pt x="12273" y="4849"/>
                          <a:pt x="11761" y="3665"/>
                          <a:pt x="10993" y="2752"/>
                        </a:cubicBezTo>
                        <a:cubicBezTo>
                          <a:pt x="10225" y="1840"/>
                          <a:pt x="9233" y="1184"/>
                          <a:pt x="8241" y="528"/>
                        </a:cubicBezTo>
                        <a:cubicBezTo>
                          <a:pt x="7841" y="272"/>
                          <a:pt x="7393" y="0"/>
                          <a:pt x="6913" y="32"/>
                        </a:cubicBezTo>
                        <a:cubicBezTo>
                          <a:pt x="6257" y="64"/>
                          <a:pt x="5793" y="656"/>
                          <a:pt x="5345" y="1136"/>
                        </a:cubicBezTo>
                        <a:cubicBezTo>
                          <a:pt x="4209" y="2352"/>
                          <a:pt x="2561" y="2544"/>
                          <a:pt x="1424" y="3553"/>
                        </a:cubicBezTo>
                        <a:cubicBezTo>
                          <a:pt x="448" y="4449"/>
                          <a:pt x="0" y="6673"/>
                          <a:pt x="624" y="7825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0" name="Google Shape;8150;p21"/>
                  <p:cNvSpPr/>
                  <p:nvPr/>
                </p:nvSpPr>
                <p:spPr>
                  <a:xfrm>
                    <a:off x="8318661" y="810602"/>
                    <a:ext cx="195755" cy="236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rgbClr val="F1C9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1" name="Google Shape;8151;p21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1C9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152" name="Google Shape;8152;p21"/>
                  <p:cNvGrpSpPr/>
                  <p:nvPr/>
                </p:nvGrpSpPr>
                <p:grpSpPr>
                  <a:xfrm>
                    <a:off x="7920143" y="760581"/>
                    <a:ext cx="198469" cy="169885"/>
                    <a:chOff x="7920143" y="760581"/>
                    <a:chExt cx="198469" cy="169885"/>
                  </a:xfrm>
                </p:grpSpPr>
                <p:sp>
                  <p:nvSpPr>
                    <p:cNvPr id="8153" name="Google Shape;8153;p21"/>
                    <p:cNvSpPr/>
                    <p:nvPr/>
                  </p:nvSpPr>
                  <p:spPr>
                    <a:xfrm>
                      <a:off x="7954080" y="786290"/>
                      <a:ext cx="97877" cy="1184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" h="6897" extrusionOk="0">
                          <a:moveTo>
                            <a:pt x="337" y="3040"/>
                          </a:moveTo>
                          <a:cubicBezTo>
                            <a:pt x="513" y="3264"/>
                            <a:pt x="721" y="3472"/>
                            <a:pt x="961" y="3649"/>
                          </a:cubicBezTo>
                          <a:cubicBezTo>
                            <a:pt x="1505" y="4161"/>
                            <a:pt x="1713" y="4913"/>
                            <a:pt x="2049" y="5585"/>
                          </a:cubicBezTo>
                          <a:cubicBezTo>
                            <a:pt x="2385" y="6257"/>
                            <a:pt x="2993" y="6897"/>
                            <a:pt x="3745" y="6833"/>
                          </a:cubicBezTo>
                          <a:cubicBezTo>
                            <a:pt x="4193" y="6753"/>
                            <a:pt x="4593" y="6481"/>
                            <a:pt x="4833" y="6065"/>
                          </a:cubicBezTo>
                          <a:cubicBezTo>
                            <a:pt x="5041" y="5665"/>
                            <a:pt x="5201" y="5233"/>
                            <a:pt x="5297" y="4785"/>
                          </a:cubicBezTo>
                          <a:cubicBezTo>
                            <a:pt x="5521" y="3937"/>
                            <a:pt x="5697" y="2928"/>
                            <a:pt x="5121" y="2272"/>
                          </a:cubicBezTo>
                          <a:cubicBezTo>
                            <a:pt x="4897" y="2032"/>
                            <a:pt x="4593" y="1872"/>
                            <a:pt x="4417" y="1584"/>
                          </a:cubicBezTo>
                          <a:cubicBezTo>
                            <a:pt x="4241" y="1280"/>
                            <a:pt x="4289" y="864"/>
                            <a:pt x="4097" y="544"/>
                          </a:cubicBezTo>
                          <a:cubicBezTo>
                            <a:pt x="3873" y="128"/>
                            <a:pt x="3329" y="0"/>
                            <a:pt x="2865" y="0"/>
                          </a:cubicBezTo>
                          <a:cubicBezTo>
                            <a:pt x="2129" y="0"/>
                            <a:pt x="993" y="256"/>
                            <a:pt x="561" y="912"/>
                          </a:cubicBezTo>
                          <a:cubicBezTo>
                            <a:pt x="225" y="1408"/>
                            <a:pt x="1" y="2544"/>
                            <a:pt x="337" y="304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54" name="Google Shape;8154;p21"/>
                    <p:cNvSpPr/>
                    <p:nvPr/>
                  </p:nvSpPr>
                  <p:spPr>
                    <a:xfrm>
                      <a:off x="7920143" y="760581"/>
                      <a:ext cx="198469" cy="1698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8155" name="Google Shape;8155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1_1">
    <p:spTree>
      <p:nvGrpSpPr>
        <p:cNvPr id="1" name="Shape 15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67" name="Google Shape;15967;p3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5968" name="Google Shape;15968;p3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9" name="Google Shape;15969;p3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5970" name="Google Shape;15970;p3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1" name="Google Shape;15971;p3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2" name="Google Shape;15972;p3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3" name="Google Shape;15973;p3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4" name="Google Shape;15974;p3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5" name="Google Shape;15975;p3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6" name="Google Shape;15976;p3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7" name="Google Shape;15977;p3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8" name="Google Shape;15978;p3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9" name="Google Shape;15979;p3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0" name="Google Shape;15980;p3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1" name="Google Shape;15981;p3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2" name="Google Shape;15982;p3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3" name="Google Shape;15983;p3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4" name="Google Shape;15984;p3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5" name="Google Shape;15985;p3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6" name="Google Shape;15986;p3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7" name="Google Shape;15987;p3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8" name="Google Shape;15988;p3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9" name="Google Shape;15989;p3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0" name="Google Shape;15990;p3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1" name="Google Shape;15991;p3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2" name="Google Shape;15992;p3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3" name="Google Shape;15993;p3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4" name="Google Shape;15994;p3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5" name="Google Shape;15995;p3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5996" name="Google Shape;15996;p3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7" name="Google Shape;15997;p3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8" name="Google Shape;15998;p3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9" name="Google Shape;15999;p3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0" name="Google Shape;16000;p3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1" name="Google Shape;16001;p3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2" name="Google Shape;16002;p3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3" name="Google Shape;16003;p3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4" name="Google Shape;16004;p3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5" name="Google Shape;16005;p3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6" name="Google Shape;16006;p3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7" name="Google Shape;16007;p3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8" name="Google Shape;16008;p3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9" name="Google Shape;16009;p3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0" name="Google Shape;16010;p3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1" name="Google Shape;16011;p3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2" name="Google Shape;16012;p3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3" name="Google Shape;16013;p3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4" name="Google Shape;16014;p3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5" name="Google Shape;16015;p3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6" name="Google Shape;16016;p3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7" name="Google Shape;16017;p3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8" name="Google Shape;16018;p3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9" name="Google Shape;16019;p3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0" name="Google Shape;16020;p3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1" name="Google Shape;16021;p3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2" name="Google Shape;16022;p3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1" name="Google Shape;16121;p3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2" name="Google Shape;16122;p3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123" name="Google Shape;16123;p3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4" name="Google Shape;16124;p3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5" name="Google Shape;16125;p3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6" name="Google Shape;16126;p3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7" name="Google Shape;16127;p3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8" name="Google Shape;16128;p3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9" name="Google Shape;16129;p3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0" name="Google Shape;16130;p3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1" name="Google Shape;16131;p3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2" name="Google Shape;16132;p3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3" name="Google Shape;16133;p3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4" name="Google Shape;16134;p3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5" name="Google Shape;16135;p3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6" name="Google Shape;16136;p3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7" name="Google Shape;16137;p3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8" name="Google Shape;16138;p3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9" name="Google Shape;16139;p3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0" name="Google Shape;16140;p3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1" name="Google Shape;16141;p3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2" name="Google Shape;16142;p3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3" name="Google Shape;16143;p3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4" name="Google Shape;16144;p3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5" name="Google Shape;16145;p3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6" name="Google Shape;16146;p3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7" name="Google Shape;16147;p3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8" name="Google Shape;16148;p3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49" name="Google Shape;16149;p3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0" name="Google Shape;16150;p3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1" name="Google Shape;16151;p3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2" name="Google Shape;16152;p3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3" name="Google Shape;16153;p3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54" name="Google Shape;16154;p3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6155" name="Google Shape;16155;p3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6" name="Google Shape;16156;p3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7" name="Google Shape;16157;p3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8" name="Google Shape;16158;p3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9" name="Google Shape;16159;p3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0" name="Google Shape;16160;p3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1" name="Google Shape;16161;p3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2" name="Google Shape;16162;p3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3" name="Google Shape;16163;p3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4" name="Google Shape;16164;p3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5" name="Google Shape;16165;p3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6" name="Google Shape;16166;p3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7" name="Google Shape;16167;p3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8" name="Google Shape;16168;p3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9" name="Google Shape;16169;p3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0" name="Google Shape;16170;p3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1" name="Google Shape;16171;p3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2" name="Google Shape;16172;p3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3" name="Google Shape;16173;p3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4" name="Google Shape;16174;p3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5" name="Google Shape;16175;p3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6" name="Google Shape;16176;p3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7" name="Google Shape;16177;p3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8" name="Google Shape;16178;p3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9" name="Google Shape;16179;p3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0" name="Google Shape;16180;p3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81" name="Google Shape;16181;p3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2" name="Google Shape;16182;p3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6183" name="Google Shape;16183;p3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4" name="Google Shape;16184;p3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5" name="Google Shape;16185;p3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6" name="Google Shape;16186;p3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7" name="Google Shape;16187;p3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8" name="Google Shape;16188;p3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9" name="Google Shape;16189;p3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0" name="Google Shape;16190;p3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1" name="Google Shape;16191;p3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2" name="Google Shape;16192;p3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3" name="Google Shape;16193;p3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4" name="Google Shape;16194;p3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5" name="Google Shape;16195;p3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6" name="Google Shape;16196;p3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7" name="Google Shape;16197;p3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8" name="Google Shape;16198;p3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9" name="Google Shape;16199;p3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0" name="Google Shape;16200;p3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1" name="Google Shape;16201;p3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2" name="Google Shape;16202;p3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3" name="Google Shape;16203;p3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4" name="Google Shape;16204;p3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5" name="Google Shape;16205;p3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6" name="Google Shape;16206;p3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7" name="Google Shape;16207;p3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8" name="Google Shape;16208;p3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9" name="Google Shape;16209;p35"/>
          <p:cNvGrpSpPr/>
          <p:nvPr/>
        </p:nvGrpSpPr>
        <p:grpSpPr>
          <a:xfrm>
            <a:off x="-111930" y="470425"/>
            <a:ext cx="10155759" cy="5761915"/>
            <a:chOff x="-111930" y="470425"/>
            <a:chExt cx="10155759" cy="5761915"/>
          </a:xfrm>
        </p:grpSpPr>
        <p:grpSp>
          <p:nvGrpSpPr>
            <p:cNvPr id="16210" name="Google Shape;16210;p35"/>
            <p:cNvGrpSpPr/>
            <p:nvPr/>
          </p:nvGrpSpPr>
          <p:grpSpPr>
            <a:xfrm rot="-1552544">
              <a:off x="7961925" y="3824152"/>
              <a:ext cx="1699019" cy="2144969"/>
              <a:chOff x="7367733" y="196366"/>
              <a:chExt cx="1699100" cy="2145071"/>
            </a:xfrm>
          </p:grpSpPr>
          <p:grpSp>
            <p:nvGrpSpPr>
              <p:cNvPr id="16211" name="Google Shape;16211;p35"/>
              <p:cNvGrpSpPr/>
              <p:nvPr/>
            </p:nvGrpSpPr>
            <p:grpSpPr>
              <a:xfrm flipH="1">
                <a:off x="7367733" y="196366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16212" name="Google Shape;16212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213" name="Google Shape;16213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4" name="Google Shape;16214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5" name="Google Shape;16215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6" name="Google Shape;16216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7" name="Google Shape;16217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8" name="Google Shape;16218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9" name="Google Shape;16219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0" name="Google Shape;16220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1" name="Google Shape;16221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2" name="Google Shape;16222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3" name="Google Shape;16223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4" name="Google Shape;16224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5" name="Google Shape;16225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6" name="Google Shape;16226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27" name="Google Shape;16227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228" name="Google Shape;16228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9" name="Google Shape;16229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0" name="Google Shape;16230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1" name="Google Shape;16231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2" name="Google Shape;16232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3" name="Google Shape;16233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4" name="Google Shape;16234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5" name="Google Shape;16235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6" name="Google Shape;16236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7" name="Google Shape;16237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8" name="Google Shape;16238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9" name="Google Shape;16239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0" name="Google Shape;16240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1" name="Google Shape;16241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42" name="Google Shape;16242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243" name="Google Shape;16243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4" name="Google Shape;16244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5" name="Google Shape;16245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6" name="Google Shape;16246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7" name="Google Shape;16247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8" name="Google Shape;16248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9" name="Google Shape;16249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0" name="Google Shape;16250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1" name="Google Shape;16251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2" name="Google Shape;16252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3" name="Google Shape;16253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4" name="Google Shape;16254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5" name="Google Shape;16255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6" name="Google Shape;16256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257" name="Google Shape;16257;p35"/>
              <p:cNvGrpSpPr/>
              <p:nvPr/>
            </p:nvGrpSpPr>
            <p:grpSpPr>
              <a:xfrm>
                <a:off x="7920143" y="760581"/>
                <a:ext cx="384810" cy="524875"/>
                <a:chOff x="7920143" y="760581"/>
                <a:chExt cx="384810" cy="524875"/>
              </a:xfrm>
            </p:grpSpPr>
            <p:grpSp>
              <p:nvGrpSpPr>
                <p:cNvPr id="16258" name="Google Shape;16258;p35"/>
                <p:cNvGrpSpPr/>
                <p:nvPr/>
              </p:nvGrpSpPr>
              <p:grpSpPr>
                <a:xfrm>
                  <a:off x="8008359" y="1010231"/>
                  <a:ext cx="179610" cy="275226"/>
                  <a:chOff x="1146109" y="401894"/>
                  <a:chExt cx="179610" cy="275226"/>
                </a:xfrm>
              </p:grpSpPr>
              <p:sp>
                <p:nvSpPr>
                  <p:cNvPr id="16259" name="Google Shape;16259;p35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60" name="Google Shape;16260;p35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EAD1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61" name="Google Shape;16261;p35"/>
                <p:cNvGrpSpPr/>
                <p:nvPr/>
              </p:nvGrpSpPr>
              <p:grpSpPr>
                <a:xfrm>
                  <a:off x="7920143" y="760581"/>
                  <a:ext cx="384810" cy="264430"/>
                  <a:chOff x="7920143" y="760581"/>
                  <a:chExt cx="384810" cy="264430"/>
                </a:xfrm>
              </p:grpSpPr>
              <p:sp>
                <p:nvSpPr>
                  <p:cNvPr id="16262" name="Google Shape;16262;p35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1C9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263" name="Google Shape;16263;p35"/>
                  <p:cNvGrpSpPr/>
                  <p:nvPr/>
                </p:nvGrpSpPr>
                <p:grpSpPr>
                  <a:xfrm>
                    <a:off x="7920143" y="760581"/>
                    <a:ext cx="198469" cy="169885"/>
                    <a:chOff x="7920143" y="760581"/>
                    <a:chExt cx="198469" cy="169885"/>
                  </a:xfrm>
                </p:grpSpPr>
                <p:sp>
                  <p:nvSpPr>
                    <p:cNvPr id="16264" name="Google Shape;16264;p35"/>
                    <p:cNvSpPr/>
                    <p:nvPr/>
                  </p:nvSpPr>
                  <p:spPr>
                    <a:xfrm>
                      <a:off x="7954080" y="786290"/>
                      <a:ext cx="97877" cy="1184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" h="6897" extrusionOk="0">
                          <a:moveTo>
                            <a:pt x="337" y="3040"/>
                          </a:moveTo>
                          <a:cubicBezTo>
                            <a:pt x="513" y="3264"/>
                            <a:pt x="721" y="3472"/>
                            <a:pt x="961" y="3649"/>
                          </a:cubicBezTo>
                          <a:cubicBezTo>
                            <a:pt x="1505" y="4161"/>
                            <a:pt x="1713" y="4913"/>
                            <a:pt x="2049" y="5585"/>
                          </a:cubicBezTo>
                          <a:cubicBezTo>
                            <a:pt x="2385" y="6257"/>
                            <a:pt x="2993" y="6897"/>
                            <a:pt x="3745" y="6833"/>
                          </a:cubicBezTo>
                          <a:cubicBezTo>
                            <a:pt x="4193" y="6753"/>
                            <a:pt x="4593" y="6481"/>
                            <a:pt x="4833" y="6065"/>
                          </a:cubicBezTo>
                          <a:cubicBezTo>
                            <a:pt x="5041" y="5665"/>
                            <a:pt x="5201" y="5233"/>
                            <a:pt x="5297" y="4785"/>
                          </a:cubicBezTo>
                          <a:cubicBezTo>
                            <a:pt x="5521" y="3937"/>
                            <a:pt x="5697" y="2928"/>
                            <a:pt x="5121" y="2272"/>
                          </a:cubicBezTo>
                          <a:cubicBezTo>
                            <a:pt x="4897" y="2032"/>
                            <a:pt x="4593" y="1872"/>
                            <a:pt x="4417" y="1584"/>
                          </a:cubicBezTo>
                          <a:cubicBezTo>
                            <a:pt x="4241" y="1280"/>
                            <a:pt x="4289" y="864"/>
                            <a:pt x="4097" y="544"/>
                          </a:cubicBezTo>
                          <a:cubicBezTo>
                            <a:pt x="3873" y="128"/>
                            <a:pt x="3329" y="0"/>
                            <a:pt x="2865" y="0"/>
                          </a:cubicBezTo>
                          <a:cubicBezTo>
                            <a:pt x="2129" y="0"/>
                            <a:pt x="993" y="256"/>
                            <a:pt x="561" y="912"/>
                          </a:cubicBezTo>
                          <a:cubicBezTo>
                            <a:pt x="225" y="1408"/>
                            <a:pt x="1" y="2544"/>
                            <a:pt x="337" y="304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5" name="Google Shape;16265;p35"/>
                    <p:cNvSpPr/>
                    <p:nvPr/>
                  </p:nvSpPr>
                  <p:spPr>
                    <a:xfrm>
                      <a:off x="7920143" y="760581"/>
                      <a:ext cx="198469" cy="1698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266" name="Google Shape;16266;p35"/>
            <p:cNvGrpSpPr/>
            <p:nvPr/>
          </p:nvGrpSpPr>
          <p:grpSpPr>
            <a:xfrm>
              <a:off x="-111930" y="470425"/>
              <a:ext cx="9600118" cy="2827545"/>
              <a:chOff x="-111930" y="241825"/>
              <a:chExt cx="9600118" cy="2827545"/>
            </a:xfrm>
          </p:grpSpPr>
          <p:grpSp>
            <p:nvGrpSpPr>
              <p:cNvPr id="16267" name="Google Shape;16267;p35"/>
              <p:cNvGrpSpPr/>
              <p:nvPr/>
            </p:nvGrpSpPr>
            <p:grpSpPr>
              <a:xfrm rot="4394975" flipH="1">
                <a:off x="6493545" y="874322"/>
                <a:ext cx="1698976" cy="2145093"/>
                <a:chOff x="146217" y="2712579"/>
                <a:chExt cx="1552966" cy="1960401"/>
              </a:xfrm>
            </p:grpSpPr>
            <p:grpSp>
              <p:nvGrpSpPr>
                <p:cNvPr id="16268" name="Google Shape;16268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269" name="Google Shape;16269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0" name="Google Shape;16270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1" name="Google Shape;16271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2" name="Google Shape;16272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3" name="Google Shape;16273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4" name="Google Shape;16274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5" name="Google Shape;16275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6" name="Google Shape;16276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7" name="Google Shape;16277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8" name="Google Shape;16278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9" name="Google Shape;16279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0" name="Google Shape;16280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1" name="Google Shape;16281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2" name="Google Shape;16282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83" name="Google Shape;16283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284" name="Google Shape;16284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5" name="Google Shape;16285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6" name="Google Shape;16286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7" name="Google Shape;16287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8" name="Google Shape;16288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9" name="Google Shape;16289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0" name="Google Shape;16290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1" name="Google Shape;16291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2" name="Google Shape;16292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3" name="Google Shape;16293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4" name="Google Shape;16294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5" name="Google Shape;16295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6" name="Google Shape;16296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7" name="Google Shape;16297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98" name="Google Shape;16298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299" name="Google Shape;16299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0" name="Google Shape;16300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1" name="Google Shape;16301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2" name="Google Shape;16302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3" name="Google Shape;16303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4" name="Google Shape;16304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5" name="Google Shape;16305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6" name="Google Shape;16306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7" name="Google Shape;16307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8" name="Google Shape;16308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9" name="Google Shape;16309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0" name="Google Shape;16310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1" name="Google Shape;16311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2" name="Google Shape;16312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313" name="Google Shape;16313;p35"/>
              <p:cNvGrpSpPr/>
              <p:nvPr/>
            </p:nvGrpSpPr>
            <p:grpSpPr>
              <a:xfrm rot="-5400000" flipH="1">
                <a:off x="110978" y="18917"/>
                <a:ext cx="1699255" cy="2145071"/>
                <a:chOff x="146217" y="2712579"/>
                <a:chExt cx="1552966" cy="1960401"/>
              </a:xfrm>
            </p:grpSpPr>
            <p:grpSp>
              <p:nvGrpSpPr>
                <p:cNvPr id="16314" name="Google Shape;16314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315" name="Google Shape;16315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6" name="Google Shape;16316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7" name="Google Shape;16317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8" name="Google Shape;16318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9" name="Google Shape;16319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0" name="Google Shape;16320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1" name="Google Shape;16321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2" name="Google Shape;16322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3" name="Google Shape;16323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4" name="Google Shape;16324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5" name="Google Shape;16325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6" name="Google Shape;16326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7" name="Google Shape;16327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8" name="Google Shape;16328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29" name="Google Shape;16329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330" name="Google Shape;16330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1" name="Google Shape;16331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2" name="Google Shape;16332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3" name="Google Shape;16333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4" name="Google Shape;16334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5" name="Google Shape;16335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6" name="Google Shape;16336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7" name="Google Shape;16337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8" name="Google Shape;16338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9" name="Google Shape;16339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0" name="Google Shape;16340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1" name="Google Shape;16341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2" name="Google Shape;16342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3" name="Google Shape;16343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44" name="Google Shape;16344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345" name="Google Shape;16345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6" name="Google Shape;16346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7" name="Google Shape;16347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8" name="Google Shape;16348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9" name="Google Shape;16349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0" name="Google Shape;16350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1" name="Google Shape;16351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2" name="Google Shape;16352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3" name="Google Shape;16353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4" name="Google Shape;16354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5" name="Google Shape;16355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6" name="Google Shape;16356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7" name="Google Shape;16357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8" name="Google Shape;16358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359" name="Google Shape;16359;p35"/>
              <p:cNvGrpSpPr/>
              <p:nvPr/>
            </p:nvGrpSpPr>
            <p:grpSpPr>
              <a:xfrm rot="-4760041" flipH="1">
                <a:off x="2573686" y="674980"/>
                <a:ext cx="1699104" cy="2145109"/>
                <a:chOff x="146217" y="2712579"/>
                <a:chExt cx="1552966" cy="1960401"/>
              </a:xfrm>
            </p:grpSpPr>
            <p:grpSp>
              <p:nvGrpSpPr>
                <p:cNvPr id="16360" name="Google Shape;16360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361" name="Google Shape;16361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2" name="Google Shape;16362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3" name="Google Shape;16363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4" name="Google Shape;16364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5" name="Google Shape;16365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6" name="Google Shape;16366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7" name="Google Shape;16367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8" name="Google Shape;16368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9" name="Google Shape;16369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0" name="Google Shape;16370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1" name="Google Shape;16371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2" name="Google Shape;16372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3" name="Google Shape;16373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4" name="Google Shape;16374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75" name="Google Shape;16375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376" name="Google Shape;16376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7" name="Google Shape;16377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8" name="Google Shape;16378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9" name="Google Shape;16379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0" name="Google Shape;16380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1" name="Google Shape;16381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2" name="Google Shape;16382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3" name="Google Shape;16383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4" name="Google Shape;16384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5" name="Google Shape;16385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6" name="Google Shape;16386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7" name="Google Shape;16387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8" name="Google Shape;16388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9" name="Google Shape;16389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90" name="Google Shape;16390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391" name="Google Shape;16391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2" name="Google Shape;16392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3" name="Google Shape;16393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4" name="Google Shape;16394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5" name="Google Shape;16395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6" name="Google Shape;16396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7" name="Google Shape;16397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8" name="Google Shape;16398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9" name="Google Shape;16399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0" name="Google Shape;16400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1" name="Google Shape;16401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2" name="Google Shape;16402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3" name="Google Shape;16403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4" name="Google Shape;16404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405" name="Google Shape;16405;p35"/>
              <p:cNvGrpSpPr/>
              <p:nvPr/>
            </p:nvGrpSpPr>
            <p:grpSpPr>
              <a:xfrm rot="-7103110" flipH="1">
                <a:off x="3775507" y="718358"/>
                <a:ext cx="1698997" cy="2145183"/>
                <a:chOff x="146217" y="2712579"/>
                <a:chExt cx="1552966" cy="1960401"/>
              </a:xfrm>
            </p:grpSpPr>
            <p:grpSp>
              <p:nvGrpSpPr>
                <p:cNvPr id="16406" name="Google Shape;16406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407" name="Google Shape;16407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8" name="Google Shape;16408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9" name="Google Shape;16409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0" name="Google Shape;16410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1" name="Google Shape;16411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2" name="Google Shape;16412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3" name="Google Shape;16413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4" name="Google Shape;16414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5" name="Google Shape;16415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6" name="Google Shape;16416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7" name="Google Shape;16417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8" name="Google Shape;16418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9" name="Google Shape;16419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0" name="Google Shape;16420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21" name="Google Shape;16421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422" name="Google Shape;16422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3" name="Google Shape;16423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4" name="Google Shape;16424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5" name="Google Shape;16425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6" name="Google Shape;16426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7" name="Google Shape;16427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8" name="Google Shape;16428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9" name="Google Shape;16429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0" name="Google Shape;16430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1" name="Google Shape;16431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2" name="Google Shape;16432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3" name="Google Shape;16433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4" name="Google Shape;16434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5" name="Google Shape;16435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36" name="Google Shape;16436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437" name="Google Shape;16437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8" name="Google Shape;16438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9" name="Google Shape;16439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0" name="Google Shape;16440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1" name="Google Shape;16441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2" name="Google Shape;16442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3" name="Google Shape;16443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4" name="Google Shape;16444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5" name="Google Shape;16445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6" name="Google Shape;16446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7" name="Google Shape;16447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8" name="Google Shape;16448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9" name="Google Shape;16449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0" name="Google Shape;16450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451" name="Google Shape;16451;p35"/>
              <p:cNvGrpSpPr/>
              <p:nvPr/>
            </p:nvGrpSpPr>
            <p:grpSpPr>
              <a:xfrm rot="6200188" flipH="1">
                <a:off x="819337" y="718414"/>
                <a:ext cx="1699268" cy="2145087"/>
                <a:chOff x="146217" y="2712579"/>
                <a:chExt cx="1552966" cy="1960401"/>
              </a:xfrm>
            </p:grpSpPr>
            <p:grpSp>
              <p:nvGrpSpPr>
                <p:cNvPr id="16452" name="Google Shape;16452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453" name="Google Shape;16453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4" name="Google Shape;16454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5" name="Google Shape;16455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6" name="Google Shape;16456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7" name="Google Shape;16457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8" name="Google Shape;16458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9" name="Google Shape;16459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0" name="Google Shape;16460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1" name="Google Shape;16461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2" name="Google Shape;16462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3" name="Google Shape;16463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4" name="Google Shape;16464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5" name="Google Shape;16465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6" name="Google Shape;16466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67" name="Google Shape;16467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468" name="Google Shape;16468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9" name="Google Shape;16469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0" name="Google Shape;16470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1" name="Google Shape;16471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2" name="Google Shape;16472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3" name="Google Shape;16473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4" name="Google Shape;16474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5" name="Google Shape;16475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6" name="Google Shape;16476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7" name="Google Shape;16477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8" name="Google Shape;16478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9" name="Google Shape;16479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0" name="Google Shape;16480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1" name="Google Shape;16481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82" name="Google Shape;16482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483" name="Google Shape;16483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4" name="Google Shape;16484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5" name="Google Shape;16485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6" name="Google Shape;16486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7" name="Google Shape;16487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8" name="Google Shape;16488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9" name="Google Shape;16489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0" name="Google Shape;16490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1" name="Google Shape;16491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2" name="Google Shape;16492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3" name="Google Shape;16493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4" name="Google Shape;16494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5" name="Google Shape;16495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6" name="Google Shape;16496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497" name="Google Shape;16497;p35"/>
              <p:cNvGrpSpPr/>
              <p:nvPr/>
            </p:nvGrpSpPr>
            <p:grpSpPr>
              <a:xfrm rot="5730442">
                <a:off x="4901048" y="843870"/>
                <a:ext cx="1699023" cy="2145186"/>
                <a:chOff x="146217" y="2712579"/>
                <a:chExt cx="1552966" cy="1960401"/>
              </a:xfrm>
            </p:grpSpPr>
            <p:grpSp>
              <p:nvGrpSpPr>
                <p:cNvPr id="16498" name="Google Shape;16498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499" name="Google Shape;16499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0" name="Google Shape;16500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1" name="Google Shape;16501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2" name="Google Shape;16502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3" name="Google Shape;16503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4" name="Google Shape;16504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5" name="Google Shape;16505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6" name="Google Shape;16506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7" name="Google Shape;16507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8" name="Google Shape;16508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9" name="Google Shape;16509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0" name="Google Shape;16510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1" name="Google Shape;16511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2" name="Google Shape;16512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513" name="Google Shape;16513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514" name="Google Shape;16514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5" name="Google Shape;16515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6" name="Google Shape;16516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7" name="Google Shape;16517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8" name="Google Shape;16518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9" name="Google Shape;16519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0" name="Google Shape;16520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1" name="Google Shape;16521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2" name="Google Shape;16522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3" name="Google Shape;16523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4" name="Google Shape;16524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5" name="Google Shape;16525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6" name="Google Shape;16526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7" name="Google Shape;16527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528" name="Google Shape;16528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529" name="Google Shape;16529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0" name="Google Shape;16530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1" name="Google Shape;16531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2" name="Google Shape;16532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3" name="Google Shape;16533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4" name="Google Shape;16534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5" name="Google Shape;16535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6" name="Google Shape;16536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7" name="Google Shape;16537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8" name="Google Shape;16538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9" name="Google Shape;16539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0" name="Google Shape;16540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1" name="Google Shape;16541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2" name="Google Shape;16542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543" name="Google Shape;16543;p35"/>
              <p:cNvGrpSpPr/>
              <p:nvPr/>
            </p:nvGrpSpPr>
            <p:grpSpPr>
              <a:xfrm rot="-10648498" flipH="1">
                <a:off x="7742628" y="409084"/>
                <a:ext cx="1699041" cy="2145005"/>
                <a:chOff x="146217" y="2712579"/>
                <a:chExt cx="1552966" cy="1960401"/>
              </a:xfrm>
            </p:grpSpPr>
            <p:grpSp>
              <p:nvGrpSpPr>
                <p:cNvPr id="16544" name="Google Shape;16544;p3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6545" name="Google Shape;16545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6" name="Google Shape;16546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7" name="Google Shape;16547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8" name="Google Shape;16548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9" name="Google Shape;16549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0" name="Google Shape;16550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1" name="Google Shape;16551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2" name="Google Shape;16552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3" name="Google Shape;16553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4" name="Google Shape;16554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5" name="Google Shape;16555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6" name="Google Shape;16556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7" name="Google Shape;16557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8" name="Google Shape;16558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559" name="Google Shape;16559;p3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6560" name="Google Shape;16560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1" name="Google Shape;16561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2" name="Google Shape;16562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3" name="Google Shape;16563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4" name="Google Shape;16564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5" name="Google Shape;16565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6" name="Google Shape;16566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7" name="Google Shape;16567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8" name="Google Shape;16568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9" name="Google Shape;16569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0" name="Google Shape;16570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1" name="Google Shape;16571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2" name="Google Shape;16572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3" name="Google Shape;16573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574" name="Google Shape;16574;p3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575" name="Google Shape;16575;p3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6" name="Google Shape;16576;p3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7" name="Google Shape;16577;p3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8" name="Google Shape;16578;p3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9" name="Google Shape;16579;p3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0" name="Google Shape;16580;p3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1" name="Google Shape;16581;p3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2" name="Google Shape;16582;p3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3" name="Google Shape;16583;p3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4" name="Google Shape;16584;p3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5" name="Google Shape;16585;p3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6" name="Google Shape;16586;p3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7" name="Google Shape;16587;p3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8" name="Google Shape;16588;p3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6589" name="Google Shape;16589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90" name="Google Shape;16590;p35"/>
          <p:cNvSpPr txBox="1">
            <a:spLocks noGrp="1"/>
          </p:cNvSpPr>
          <p:nvPr>
            <p:ph type="body" idx="1"/>
          </p:nvPr>
        </p:nvSpPr>
        <p:spPr>
          <a:xfrm>
            <a:off x="1888225" y="3427701"/>
            <a:ext cx="20934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91" name="Google Shape;16591;p35"/>
          <p:cNvSpPr txBox="1">
            <a:spLocks noGrp="1"/>
          </p:cNvSpPr>
          <p:nvPr>
            <p:ph type="body" idx="2"/>
          </p:nvPr>
        </p:nvSpPr>
        <p:spPr>
          <a:xfrm>
            <a:off x="5162525" y="3427701"/>
            <a:ext cx="20934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92" name="Google Shape;16592;p35"/>
          <p:cNvSpPr txBox="1">
            <a:spLocks noGrp="1"/>
          </p:cNvSpPr>
          <p:nvPr>
            <p:ph type="subTitle" idx="3"/>
          </p:nvPr>
        </p:nvSpPr>
        <p:spPr>
          <a:xfrm>
            <a:off x="1888075" y="3069375"/>
            <a:ext cx="20934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6593" name="Google Shape;16593;p35"/>
          <p:cNvSpPr txBox="1">
            <a:spLocks noGrp="1"/>
          </p:cNvSpPr>
          <p:nvPr>
            <p:ph type="subTitle" idx="4"/>
          </p:nvPr>
        </p:nvSpPr>
        <p:spPr>
          <a:xfrm>
            <a:off x="5162525" y="3069375"/>
            <a:ext cx="20934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6594" name="Google Shape;16594;p35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7" name="Google Shape;18447;p3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448" name="Google Shape;18448;p3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9" name="Google Shape;18449;p3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450" name="Google Shape;18450;p3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1" name="Google Shape;18451;p3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2" name="Google Shape;18452;p3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3" name="Google Shape;18453;p3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4" name="Google Shape;18454;p3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5" name="Google Shape;18455;p3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6" name="Google Shape;18456;p3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7" name="Google Shape;18457;p3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8" name="Google Shape;18458;p3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9" name="Google Shape;18459;p3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0" name="Google Shape;18460;p3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1" name="Google Shape;18461;p3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2" name="Google Shape;18462;p3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3" name="Google Shape;18463;p3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4" name="Google Shape;18464;p3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5" name="Google Shape;18465;p3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6" name="Google Shape;18466;p3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7" name="Google Shape;18467;p3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8" name="Google Shape;18468;p3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9" name="Google Shape;18469;p3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0" name="Google Shape;18470;p3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1" name="Google Shape;18471;p3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2" name="Google Shape;18472;p3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3" name="Google Shape;18473;p3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4" name="Google Shape;18474;p3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5" name="Google Shape;18475;p3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476" name="Google Shape;1847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7" name="Google Shape;18477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8" name="Google Shape;1847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9" name="Google Shape;18479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0" name="Google Shape;18480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1" name="Google Shape;18481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2" name="Google Shape;18482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3" name="Google Shape;18483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4" name="Google Shape;18484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5" name="Google Shape;18485;p3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6" name="Google Shape;18486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7" name="Google Shape;18487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8" name="Google Shape;18488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9" name="Google Shape;18489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0" name="Google Shape;18490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1" name="Google Shape;18491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2" name="Google Shape;18492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3" name="Google Shape;18493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4" name="Google Shape;18494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5" name="Google Shape;18495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6" name="Google Shape;18496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7" name="Google Shape;18497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8" name="Google Shape;18498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9" name="Google Shape;18499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0" name="Google Shape;18500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1" name="Google Shape;18501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02" name="Google Shape;18502;p3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02" name="Google Shape;18602;p3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8603" name="Google Shape;1860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4" name="Google Shape;18604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5" name="Google Shape;18605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6" name="Google Shape;18606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7" name="Google Shape;18607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8" name="Google Shape;18608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9" name="Google Shape;18609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0" name="Google Shape;18610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1" name="Google Shape;18611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2" name="Google Shape;18612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3" name="Google Shape;18613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4" name="Google Shape;18614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5" name="Google Shape;18615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6" name="Google Shape;18616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7" name="Google Shape;18617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8" name="Google Shape;18618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9" name="Google Shape;18619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0" name="Google Shape;18620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1" name="Google Shape;18621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2" name="Google Shape;18622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3" name="Google Shape;18623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4" name="Google Shape;18624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5" name="Google Shape;18625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6" name="Google Shape;18626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7" name="Google Shape;18627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8" name="Google Shape;18628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29" name="Google Shape;18629;p3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34" name="Google Shape;18634;p3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8635" name="Google Shape;18635;p3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6" name="Google Shape;18636;p3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7" name="Google Shape;18637;p3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8" name="Google Shape;18638;p3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9" name="Google Shape;18639;p3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0" name="Google Shape;18640;p3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1" name="Google Shape;18641;p3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2" name="Google Shape;18642;p3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3" name="Google Shape;18643;p3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4" name="Google Shape;18644;p3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5" name="Google Shape;18645;p3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6" name="Google Shape;18646;p3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7" name="Google Shape;18647;p3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8" name="Google Shape;18648;p3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9" name="Google Shape;18649;p3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0" name="Google Shape;18650;p3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1" name="Google Shape;18651;p3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2" name="Google Shape;18652;p3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3" name="Google Shape;18653;p3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4" name="Google Shape;18654;p3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5" name="Google Shape;18655;p3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6" name="Google Shape;18656;p3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7" name="Google Shape;18657;p3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8" name="Google Shape;18658;p3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9" name="Google Shape;18659;p3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0" name="Google Shape;18660;p3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61" name="Google Shape;18661;p3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2" name="Google Shape;18662;p3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8663" name="Google Shape;1866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4" name="Google Shape;18664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5" name="Google Shape;18665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6" name="Google Shape;18666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7" name="Google Shape;18667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8" name="Google Shape;18668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9" name="Google Shape;18669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0" name="Google Shape;18670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1" name="Google Shape;18671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2" name="Google Shape;18672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3" name="Google Shape;18673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4" name="Google Shape;18674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5" name="Google Shape;18675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6" name="Google Shape;18676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7" name="Google Shape;18677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8" name="Google Shape;18678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9" name="Google Shape;18679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0" name="Google Shape;18680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1" name="Google Shape;18681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2" name="Google Shape;18682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3" name="Google Shape;18683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4" name="Google Shape;18684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5" name="Google Shape;18685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6" name="Google Shape;1868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7" name="Google Shape;18687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8" name="Google Shape;1868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89" name="Google Shape;18689;p39"/>
          <p:cNvGrpSpPr/>
          <p:nvPr/>
        </p:nvGrpSpPr>
        <p:grpSpPr>
          <a:xfrm>
            <a:off x="7313947" y="-52208"/>
            <a:ext cx="2705094" cy="3268077"/>
            <a:chOff x="7313947" y="-52208"/>
            <a:chExt cx="2705094" cy="3268077"/>
          </a:xfrm>
        </p:grpSpPr>
        <p:grpSp>
          <p:nvGrpSpPr>
            <p:cNvPr id="18690" name="Google Shape;18690;p39"/>
            <p:cNvGrpSpPr/>
            <p:nvPr/>
          </p:nvGrpSpPr>
          <p:grpSpPr>
            <a:xfrm rot="-8222891" flipH="1">
              <a:off x="7816945" y="779451"/>
              <a:ext cx="1699097" cy="2145014"/>
              <a:chOff x="146217" y="2712579"/>
              <a:chExt cx="1552966" cy="1960401"/>
            </a:xfrm>
          </p:grpSpPr>
          <p:grpSp>
            <p:nvGrpSpPr>
              <p:cNvPr id="18691" name="Google Shape;18691;p3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8692" name="Google Shape;1869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3" name="Google Shape;1869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4" name="Google Shape;1869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5" name="Google Shape;1869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6" name="Google Shape;1869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7" name="Google Shape;1869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8" name="Google Shape;1869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9" name="Google Shape;1869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0" name="Google Shape;1870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1" name="Google Shape;1870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2" name="Google Shape;1870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3" name="Google Shape;1870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4" name="Google Shape;1870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5" name="Google Shape;1870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6" name="Google Shape;18706;p3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8707" name="Google Shape;18707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8" name="Google Shape;18708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9" name="Google Shape;18709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0" name="Google Shape;18710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1" name="Google Shape;18711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2" name="Google Shape;18712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3" name="Google Shape;18713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4" name="Google Shape;18714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5" name="Google Shape;18715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6" name="Google Shape;18716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7" name="Google Shape;18717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8" name="Google Shape;18718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9" name="Google Shape;18719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0" name="Google Shape;18720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21" name="Google Shape;18721;p3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8722" name="Google Shape;1872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3" name="Google Shape;1872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4" name="Google Shape;1872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5" name="Google Shape;1872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6" name="Google Shape;1872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7" name="Google Shape;1872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8" name="Google Shape;1872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9" name="Google Shape;1872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0" name="Google Shape;1873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1" name="Google Shape;1873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2" name="Google Shape;1873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3" name="Google Shape;1873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4" name="Google Shape;1873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5" name="Google Shape;1873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36" name="Google Shape;18736;p39"/>
            <p:cNvGrpSpPr/>
            <p:nvPr/>
          </p:nvGrpSpPr>
          <p:grpSpPr>
            <a:xfrm>
              <a:off x="7502410" y="-52208"/>
              <a:ext cx="1699100" cy="2145071"/>
              <a:chOff x="7458410" y="4"/>
              <a:chExt cx="1699100" cy="2145071"/>
            </a:xfrm>
          </p:grpSpPr>
          <p:grpSp>
            <p:nvGrpSpPr>
              <p:cNvPr id="18737" name="Google Shape;18737;p39"/>
              <p:cNvGrpSpPr/>
              <p:nvPr/>
            </p:nvGrpSpPr>
            <p:grpSpPr>
              <a:xfrm flipH="1">
                <a:off x="7458410" y="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18738" name="Google Shape;18738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39" name="Google Shape;1873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0" name="Google Shape;1874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1" name="Google Shape;1874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2" name="Google Shape;1874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3" name="Google Shape;1874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4" name="Google Shape;1874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5" name="Google Shape;1874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6" name="Google Shape;1874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7" name="Google Shape;1874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8" name="Google Shape;1874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9" name="Google Shape;1874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0" name="Google Shape;1875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1" name="Google Shape;1875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2" name="Google Shape;1875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53" name="Google Shape;18753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754" name="Google Shape;1875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5" name="Google Shape;1875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6" name="Google Shape;1875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7" name="Google Shape;1875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8" name="Google Shape;1875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9" name="Google Shape;1875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0" name="Google Shape;1876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1" name="Google Shape;1876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2" name="Google Shape;1876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3" name="Google Shape;1876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4" name="Google Shape;1876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5" name="Google Shape;1876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6" name="Google Shape;1876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7" name="Google Shape;1876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68" name="Google Shape;18768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769" name="Google Shape;1876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0" name="Google Shape;1877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1" name="Google Shape;1877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2" name="Google Shape;1877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3" name="Google Shape;1877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4" name="Google Shape;1877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5" name="Google Shape;1877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6" name="Google Shape;1877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7" name="Google Shape;1877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8" name="Google Shape;1877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9" name="Google Shape;1877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0" name="Google Shape;1878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1" name="Google Shape;1878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2" name="Google Shape;1878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83" name="Google Shape;18783;p39"/>
              <p:cNvGrpSpPr/>
              <p:nvPr/>
            </p:nvGrpSpPr>
            <p:grpSpPr>
              <a:xfrm rot="7305203">
                <a:off x="8348319" y="775252"/>
                <a:ext cx="494027" cy="594558"/>
                <a:chOff x="4815275" y="840950"/>
                <a:chExt cx="432450" cy="520450"/>
              </a:xfrm>
            </p:grpSpPr>
            <p:sp>
              <p:nvSpPr>
                <p:cNvPr id="18784" name="Google Shape;18784;p39"/>
                <p:cNvSpPr/>
                <p:nvPr/>
              </p:nvSpPr>
              <p:spPr>
                <a:xfrm>
                  <a:off x="4884475" y="840950"/>
                  <a:ext cx="306850" cy="2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5" name="Google Shape;18785;p39"/>
                <p:cNvSpPr/>
                <p:nvPr/>
              </p:nvSpPr>
              <p:spPr>
                <a:xfrm>
                  <a:off x="4815275" y="1152575"/>
                  <a:ext cx="144425" cy="1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6" name="Google Shape;18786;p39"/>
                <p:cNvSpPr/>
                <p:nvPr/>
              </p:nvSpPr>
              <p:spPr>
                <a:xfrm>
                  <a:off x="5105275" y="1188975"/>
                  <a:ext cx="142450" cy="17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EAD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7" name="Google Shape;18787;p39"/>
                <p:cNvSpPr/>
                <p:nvPr/>
              </p:nvSpPr>
              <p:spPr>
                <a:xfrm>
                  <a:off x="5024075" y="1286975"/>
                  <a:ext cx="712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8" name="Google Shape;18788;p39"/>
                <p:cNvSpPr/>
                <p:nvPr/>
              </p:nvSpPr>
              <p:spPr>
                <a:xfrm>
                  <a:off x="5176500" y="1064150"/>
                  <a:ext cx="69625" cy="7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789" name="Google Shape;18789;p39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90" name="Google Shape;18790;p39"/>
          <p:cNvGrpSpPr/>
          <p:nvPr/>
        </p:nvGrpSpPr>
        <p:grpSpPr>
          <a:xfrm>
            <a:off x="-471207" y="2009775"/>
            <a:ext cx="3339342" cy="3615189"/>
            <a:chOff x="-471207" y="2009775"/>
            <a:chExt cx="3339342" cy="3615189"/>
          </a:xfrm>
        </p:grpSpPr>
        <p:grpSp>
          <p:nvGrpSpPr>
            <p:cNvPr id="18791" name="Google Shape;18791;p39"/>
            <p:cNvGrpSpPr/>
            <p:nvPr/>
          </p:nvGrpSpPr>
          <p:grpSpPr>
            <a:xfrm>
              <a:off x="-471207" y="3215792"/>
              <a:ext cx="3339342" cy="2409172"/>
              <a:chOff x="-471207" y="3215792"/>
              <a:chExt cx="3339342" cy="2409172"/>
            </a:xfrm>
          </p:grpSpPr>
          <p:grpSp>
            <p:nvGrpSpPr>
              <p:cNvPr id="18792" name="Google Shape;18792;p39"/>
              <p:cNvGrpSpPr/>
              <p:nvPr/>
            </p:nvGrpSpPr>
            <p:grpSpPr>
              <a:xfrm rot="-4199403" flipH="1">
                <a:off x="-22239" y="3308503"/>
                <a:ext cx="1699178" cy="2145157"/>
                <a:chOff x="146217" y="2712579"/>
                <a:chExt cx="1552966" cy="1960401"/>
              </a:xfrm>
            </p:grpSpPr>
            <p:grpSp>
              <p:nvGrpSpPr>
                <p:cNvPr id="18793" name="Google Shape;18793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94" name="Google Shape;1879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5" name="Google Shape;1879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6" name="Google Shape;1879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7" name="Google Shape;1879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8" name="Google Shape;1879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9" name="Google Shape;1879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0" name="Google Shape;1880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1" name="Google Shape;1880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2" name="Google Shape;1880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3" name="Google Shape;1880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4" name="Google Shape;1880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5" name="Google Shape;1880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6" name="Google Shape;1880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7" name="Google Shape;1880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08" name="Google Shape;18808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09" name="Google Shape;1880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0" name="Google Shape;1881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1" name="Google Shape;1881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2" name="Google Shape;1881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3" name="Google Shape;1881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4" name="Google Shape;1881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5" name="Google Shape;1881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6" name="Google Shape;1881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7" name="Google Shape;1881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8" name="Google Shape;1881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9" name="Google Shape;1881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0" name="Google Shape;1882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1" name="Google Shape;1882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2" name="Google Shape;1882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23" name="Google Shape;18823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24" name="Google Shape;1882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5" name="Google Shape;1882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6" name="Google Shape;1882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7" name="Google Shape;1882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8" name="Google Shape;1882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9" name="Google Shape;1882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0" name="Google Shape;1883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1" name="Google Shape;1883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2" name="Google Shape;1883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3" name="Google Shape;1883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4" name="Google Shape;1883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5" name="Google Shape;1883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6" name="Google Shape;1883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7" name="Google Shape;1883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38" name="Google Shape;18838;p39"/>
              <p:cNvGrpSpPr/>
              <p:nvPr/>
            </p:nvGrpSpPr>
            <p:grpSpPr>
              <a:xfrm rot="4112102" flipH="1">
                <a:off x="709472" y="3369139"/>
                <a:ext cx="1699242" cy="2145126"/>
                <a:chOff x="146217" y="2712579"/>
                <a:chExt cx="1552966" cy="1960401"/>
              </a:xfrm>
            </p:grpSpPr>
            <p:grpSp>
              <p:nvGrpSpPr>
                <p:cNvPr id="18839" name="Google Shape;18839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840" name="Google Shape;1884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1" name="Google Shape;1884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2" name="Google Shape;1884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3" name="Google Shape;1884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4" name="Google Shape;1884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5" name="Google Shape;1884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6" name="Google Shape;1884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7" name="Google Shape;1884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8" name="Google Shape;1884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9" name="Google Shape;1884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0" name="Google Shape;1885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1" name="Google Shape;1885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2" name="Google Shape;1885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3" name="Google Shape;1885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54" name="Google Shape;18854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55" name="Google Shape;18855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6" name="Google Shape;18856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7" name="Google Shape;18857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8" name="Google Shape;18858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9" name="Google Shape;18859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0" name="Google Shape;18860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1" name="Google Shape;18861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2" name="Google Shape;18862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3" name="Google Shape;18863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4" name="Google Shape;18864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5" name="Google Shape;18865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6" name="Google Shape;18866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7" name="Google Shape;18867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8" name="Google Shape;18868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69" name="Google Shape;18869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70" name="Google Shape;1887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1" name="Google Shape;1887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2" name="Google Shape;1887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3" name="Google Shape;1887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4" name="Google Shape;1887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5" name="Google Shape;1887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6" name="Google Shape;1887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7" name="Google Shape;1887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8" name="Google Shape;1887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9" name="Google Shape;1887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0" name="Google Shape;1888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1" name="Google Shape;1888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2" name="Google Shape;1888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3" name="Google Shape;1888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8884" name="Google Shape;18884;p39"/>
            <p:cNvSpPr/>
            <p:nvPr/>
          </p:nvSpPr>
          <p:spPr>
            <a:xfrm>
              <a:off x="-90074" y="2009775"/>
              <a:ext cx="1286780" cy="2562428"/>
            </a:xfrm>
            <a:custGeom>
              <a:avLst/>
              <a:gdLst/>
              <a:ahLst/>
              <a:cxnLst/>
              <a:rect l="l" t="t" r="r" b="b"/>
              <a:pathLst>
                <a:path w="61166" h="130970" extrusionOk="0">
                  <a:moveTo>
                    <a:pt x="0" y="4945"/>
                  </a:moveTo>
                  <a:cubicBezTo>
                    <a:pt x="3629" y="-1100"/>
                    <a:pt x="14862" y="-982"/>
                    <a:pt x="21007" y="2474"/>
                  </a:cubicBezTo>
                  <a:cubicBezTo>
                    <a:pt x="29222" y="7094"/>
                    <a:pt x="35824" y="16574"/>
                    <a:pt x="36761" y="25952"/>
                  </a:cubicBezTo>
                  <a:cubicBezTo>
                    <a:pt x="39604" y="54420"/>
                    <a:pt x="17847" y="82376"/>
                    <a:pt x="22551" y="110596"/>
                  </a:cubicBezTo>
                  <a:cubicBezTo>
                    <a:pt x="24060" y="119650"/>
                    <a:pt x="32356" y="129081"/>
                    <a:pt x="41395" y="130675"/>
                  </a:cubicBezTo>
                  <a:cubicBezTo>
                    <a:pt x="48085" y="131855"/>
                    <a:pt x="54721" y="127881"/>
                    <a:pt x="61166" y="125733"/>
                  </a:cubicBezTo>
                </a:path>
              </a:pathLst>
            </a:custGeom>
            <a:noFill/>
            <a:ln w="19050" cap="flat" cmpd="sng">
              <a:solidFill>
                <a:srgbClr val="D4DC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885" name="Google Shape;18885;p39"/>
            <p:cNvGrpSpPr/>
            <p:nvPr/>
          </p:nvGrpSpPr>
          <p:grpSpPr>
            <a:xfrm rot="-3625968">
              <a:off x="1041729" y="3912668"/>
              <a:ext cx="687114" cy="844725"/>
              <a:chOff x="5835100" y="1235925"/>
              <a:chExt cx="687175" cy="844800"/>
            </a:xfrm>
          </p:grpSpPr>
          <p:sp>
            <p:nvSpPr>
              <p:cNvPr id="18886" name="Google Shape;18886;p39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7" name="Google Shape;18887;p39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8" name="Google Shape;18888;p39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89" name="Google Shape;18889;p39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18890" name="Google Shape;18890;p39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891" name="Google Shape;18891;p39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18892" name="Google Shape;18892;p39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3" name="Google Shape;18893;p39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4" name="Google Shape;18894;p39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95" name="Google Shape;18895;p39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18896" name="Google Shape;18896;p39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18897" name="Google Shape;18897;p39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8" name="Google Shape;18898;p39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9" name="Google Shape;18899;p39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0" name="Google Shape;18900;p39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1" name="Google Shape;18901;p39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2" name="Google Shape;18902;p39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3" name="Google Shape;18903;p39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4" name="Google Shape;18904;p39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5" name="Google Shape;18905;p39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6" name="Google Shape;18906;p39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7" name="Google Shape;18907;p39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08" name="Google Shape;18908;p39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18909" name="Google Shape;18909;p39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0" name="Google Shape;18910;p39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1" name="Google Shape;18911;p39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2" name="Google Shape;18912;p39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3" name="Google Shape;18913;p39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4" name="Google Shape;18914;p39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5" name="Google Shape;18915;p39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6" name="Google Shape;18916;p39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7" name="Google Shape;18917;p39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8" name="Google Shape;18918;p39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9" name="Google Shape;18919;p39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920" name="Google Shape;18920;p39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18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2" name="Google Shape;18922;p40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923" name="Google Shape;18923;p40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24" name="Google Shape;18924;p40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925" name="Google Shape;18925;p40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6" name="Google Shape;18926;p40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7" name="Google Shape;18927;p40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8" name="Google Shape;18928;p40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9" name="Google Shape;18929;p40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0" name="Google Shape;18930;p40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1" name="Google Shape;18931;p40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2" name="Google Shape;18932;p40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3" name="Google Shape;18933;p40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4" name="Google Shape;18934;p40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5" name="Google Shape;18935;p40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6" name="Google Shape;18936;p40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7" name="Google Shape;18937;p40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8" name="Google Shape;18938;p40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9" name="Google Shape;18939;p40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0" name="Google Shape;18940;p40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1" name="Google Shape;18941;p40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2" name="Google Shape;18942;p40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3" name="Google Shape;18943;p40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4" name="Google Shape;18944;p40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5" name="Google Shape;18945;p40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6" name="Google Shape;18946;p40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7" name="Google Shape;18947;p40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8" name="Google Shape;18948;p40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9" name="Google Shape;18949;p40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0" name="Google Shape;18950;p40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951" name="Google Shape;1895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2" name="Google Shape;18952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3" name="Google Shape;1895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4" name="Google Shape;18954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5" name="Google Shape;18955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6" name="Google Shape;18956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7" name="Google Shape;18957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8" name="Google Shape;18958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9" name="Google Shape;18959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0" name="Google Shape;18960;p40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1" name="Google Shape;18961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2" name="Google Shape;18962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3" name="Google Shape;18963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4" name="Google Shape;18964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5" name="Google Shape;18965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6" name="Google Shape;18966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7" name="Google Shape;18967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8" name="Google Shape;18968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9" name="Google Shape;18969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0" name="Google Shape;18970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1" name="Google Shape;18971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2" name="Google Shape;18972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3" name="Google Shape;18973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4" name="Google Shape;18974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5" name="Google Shape;18975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6" name="Google Shape;18976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7" name="Google Shape;18977;p40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8" name="Google Shape;18978;p40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9" name="Google Shape;18979;p40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0" name="Google Shape;18980;p40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1" name="Google Shape;18981;p40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2" name="Google Shape;18982;p40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3" name="Google Shape;18983;p40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4" name="Google Shape;18984;p40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5" name="Google Shape;18985;p40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6" name="Google Shape;18986;p40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7" name="Google Shape;18987;p40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8" name="Google Shape;18988;p40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9" name="Google Shape;18989;p40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0" name="Google Shape;18990;p40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1" name="Google Shape;18991;p40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2" name="Google Shape;18992;p40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3" name="Google Shape;18993;p40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4" name="Google Shape;18994;p40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5" name="Google Shape;18995;p40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6" name="Google Shape;18996;p40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7" name="Google Shape;18997;p40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8" name="Google Shape;18998;p40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9" name="Google Shape;18999;p40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0" name="Google Shape;19000;p40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1" name="Google Shape;19001;p40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2" name="Google Shape;19002;p40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3" name="Google Shape;19003;p40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4" name="Google Shape;19004;p40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5" name="Google Shape;19005;p40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6" name="Google Shape;19006;p40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7" name="Google Shape;19007;p40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8" name="Google Shape;19008;p40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9" name="Google Shape;19009;p40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0" name="Google Shape;19010;p40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1" name="Google Shape;19011;p40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2" name="Google Shape;19012;p40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3" name="Google Shape;19013;p40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4" name="Google Shape;19014;p40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5" name="Google Shape;19015;p40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6" name="Google Shape;19016;p40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7" name="Google Shape;19017;p40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8" name="Google Shape;19018;p40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9" name="Google Shape;19019;p40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0" name="Google Shape;19020;p40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1" name="Google Shape;19021;p40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2" name="Google Shape;19022;p40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3" name="Google Shape;19023;p40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4" name="Google Shape;19024;p40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5" name="Google Shape;19025;p40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6" name="Google Shape;19026;p40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7" name="Google Shape;19027;p40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8" name="Google Shape;19028;p40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9" name="Google Shape;19029;p40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0" name="Google Shape;19030;p40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1" name="Google Shape;19031;p40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2" name="Google Shape;19032;p40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3" name="Google Shape;19033;p40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4" name="Google Shape;19034;p40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5" name="Google Shape;19035;p40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6" name="Google Shape;19036;p40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7" name="Google Shape;19037;p40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8" name="Google Shape;19038;p40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9" name="Google Shape;19039;p40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0" name="Google Shape;19040;p40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1" name="Google Shape;19041;p40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2" name="Google Shape;19042;p40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3" name="Google Shape;19043;p40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4" name="Google Shape;19044;p40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5" name="Google Shape;19045;p40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6" name="Google Shape;19046;p40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7" name="Google Shape;19047;p40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8" name="Google Shape;19048;p40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9" name="Google Shape;19049;p40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0" name="Google Shape;19050;p40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1" name="Google Shape;19051;p40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2" name="Google Shape;19052;p40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3" name="Google Shape;19053;p40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4" name="Google Shape;19054;p40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5" name="Google Shape;19055;p40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6" name="Google Shape;19056;p40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7" name="Google Shape;19057;p40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8" name="Google Shape;19058;p40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9" name="Google Shape;19059;p40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0" name="Google Shape;19060;p40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1" name="Google Shape;19061;p40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2" name="Google Shape;19062;p40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3" name="Google Shape;19063;p40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4" name="Google Shape;19064;p40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5" name="Google Shape;19065;p40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6" name="Google Shape;19066;p40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7" name="Google Shape;19067;p40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8" name="Google Shape;19068;p40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9" name="Google Shape;19069;p40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0" name="Google Shape;19070;p40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1" name="Google Shape;19071;p40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2" name="Google Shape;19072;p40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3" name="Google Shape;19073;p40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4" name="Google Shape;19074;p40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5" name="Google Shape;19075;p40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6" name="Google Shape;19076;p40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77" name="Google Shape;19077;p40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078" name="Google Shape;1907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9" name="Google Shape;19079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0" name="Google Shape;19080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1" name="Google Shape;19081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2" name="Google Shape;19082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3" name="Google Shape;19083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4" name="Google Shape;19084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5" name="Google Shape;19085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6" name="Google Shape;19086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7" name="Google Shape;19087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8" name="Google Shape;19088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9" name="Google Shape;19089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0" name="Google Shape;19090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1" name="Google Shape;19091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2" name="Google Shape;19092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3" name="Google Shape;19093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4" name="Google Shape;19094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5" name="Google Shape;19095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6" name="Google Shape;19096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7" name="Google Shape;19097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8" name="Google Shape;19098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9" name="Google Shape;19099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0" name="Google Shape;19100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1" name="Google Shape;19101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2" name="Google Shape;19102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3" name="Google Shape;19103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4" name="Google Shape;19104;p40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40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40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40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40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09" name="Google Shape;19109;p40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110" name="Google Shape;19110;p40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1" name="Google Shape;19111;p40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2" name="Google Shape;19112;p40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3" name="Google Shape;19113;p40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4" name="Google Shape;19114;p40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5" name="Google Shape;19115;p40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6" name="Google Shape;19116;p40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7" name="Google Shape;19117;p40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8" name="Google Shape;19118;p40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9" name="Google Shape;19119;p40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0" name="Google Shape;19120;p40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1" name="Google Shape;19121;p40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2" name="Google Shape;19122;p40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3" name="Google Shape;19123;p40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4" name="Google Shape;19124;p40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5" name="Google Shape;19125;p40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6" name="Google Shape;19126;p40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7" name="Google Shape;19127;p40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8" name="Google Shape;19128;p40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9" name="Google Shape;19129;p40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0" name="Google Shape;19130;p40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1" name="Google Shape;19131;p40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2" name="Google Shape;19132;p40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3" name="Google Shape;19133;p40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4" name="Google Shape;19134;p40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5" name="Google Shape;19135;p40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36" name="Google Shape;19136;p40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37" name="Google Shape;19137;p40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138" name="Google Shape;1913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9" name="Google Shape;19139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0" name="Google Shape;19140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1" name="Google Shape;19141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2" name="Google Shape;19142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3" name="Google Shape;19143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4" name="Google Shape;19144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5" name="Google Shape;19145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6" name="Google Shape;19146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7" name="Google Shape;19147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8" name="Google Shape;19148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9" name="Google Shape;19149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0" name="Google Shape;19150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1" name="Google Shape;19151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2" name="Google Shape;19152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3" name="Google Shape;19153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4" name="Google Shape;19154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5" name="Google Shape;19155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6" name="Google Shape;19156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7" name="Google Shape;19157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8" name="Google Shape;19158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9" name="Google Shape;19159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0" name="Google Shape;19160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1" name="Google Shape;1916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2" name="Google Shape;19162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3" name="Google Shape;1916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64" name="Google Shape;19164;p40"/>
          <p:cNvGrpSpPr/>
          <p:nvPr/>
        </p:nvGrpSpPr>
        <p:grpSpPr>
          <a:xfrm>
            <a:off x="-706730" y="-247937"/>
            <a:ext cx="3399044" cy="3421986"/>
            <a:chOff x="-706730" y="-247937"/>
            <a:chExt cx="3399044" cy="3421986"/>
          </a:xfrm>
        </p:grpSpPr>
        <p:grpSp>
          <p:nvGrpSpPr>
            <p:cNvPr id="19165" name="Google Shape;19165;p40"/>
            <p:cNvGrpSpPr/>
            <p:nvPr/>
          </p:nvGrpSpPr>
          <p:grpSpPr>
            <a:xfrm>
              <a:off x="-706730" y="-247937"/>
              <a:ext cx="3399044" cy="3421986"/>
              <a:chOff x="-513630" y="-410112"/>
              <a:chExt cx="3399044" cy="3421986"/>
            </a:xfrm>
          </p:grpSpPr>
          <p:grpSp>
            <p:nvGrpSpPr>
              <p:cNvPr id="19166" name="Google Shape;19166;p40"/>
              <p:cNvGrpSpPr/>
              <p:nvPr/>
            </p:nvGrpSpPr>
            <p:grpSpPr>
              <a:xfrm>
                <a:off x="-289105" y="-410112"/>
                <a:ext cx="3174520" cy="3421986"/>
                <a:chOff x="-289105" y="-410112"/>
                <a:chExt cx="3174520" cy="3421986"/>
              </a:xfrm>
            </p:grpSpPr>
            <p:grpSp>
              <p:nvGrpSpPr>
                <p:cNvPr id="19167" name="Google Shape;19167;p40"/>
                <p:cNvGrpSpPr/>
                <p:nvPr/>
              </p:nvGrpSpPr>
              <p:grpSpPr>
                <a:xfrm rot="-2528748" flipH="1">
                  <a:off x="1139937" y="1544051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168" name="Google Shape;1916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9" name="Google Shape;1916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0" name="Google Shape;1917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1" name="Google Shape;1917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2" name="Google Shape;1917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3" name="Google Shape;1917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4" name="Google Shape;1917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5" name="Google Shape;1917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6" name="Google Shape;1917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7" name="Google Shape;1917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8" name="Google Shape;1917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9" name="Google Shape;1917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0" name="Google Shape;1918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1" name="Google Shape;1918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82" name="Google Shape;19182;p40"/>
                <p:cNvGrpSpPr/>
                <p:nvPr/>
              </p:nvGrpSpPr>
              <p:grpSpPr>
                <a:xfrm rot="1033525" flipH="1">
                  <a:off x="1574028" y="81642"/>
                  <a:ext cx="1240716" cy="665175"/>
                  <a:chOff x="5206900" y="826150"/>
                  <a:chExt cx="599275" cy="321250"/>
                </a:xfrm>
              </p:grpSpPr>
              <p:sp>
                <p:nvSpPr>
                  <p:cNvPr id="19183" name="Google Shape;19183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4" name="Google Shape;19184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5" name="Google Shape;19185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6" name="Google Shape;19186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7" name="Google Shape;19187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8" name="Google Shape;19188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9" name="Google Shape;19189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0" name="Google Shape;19190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1" name="Google Shape;19191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2" name="Google Shape;19192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3" name="Google Shape;19193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4" name="Google Shape;19194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5" name="Google Shape;19195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6" name="Google Shape;19196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97" name="Google Shape;19197;p40"/>
                <p:cNvGrpSpPr/>
                <p:nvPr/>
              </p:nvGrpSpPr>
              <p:grpSpPr>
                <a:xfrm rot="6256591">
                  <a:off x="1268807" y="629246"/>
                  <a:ext cx="1240826" cy="665092"/>
                  <a:chOff x="5206900" y="826150"/>
                  <a:chExt cx="599275" cy="321250"/>
                </a:xfrm>
              </p:grpSpPr>
              <p:sp>
                <p:nvSpPr>
                  <p:cNvPr id="19198" name="Google Shape;1919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9" name="Google Shape;1919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0" name="Google Shape;1920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1" name="Google Shape;1920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2" name="Google Shape;1920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3" name="Google Shape;1920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4" name="Google Shape;1920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5" name="Google Shape;1920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6" name="Google Shape;1920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7" name="Google Shape;1920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8" name="Google Shape;1920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9" name="Google Shape;1920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0" name="Google Shape;1921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1" name="Google Shape;1921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12" name="Google Shape;19212;p40"/>
                <p:cNvGrpSpPr/>
                <p:nvPr/>
              </p:nvGrpSpPr>
              <p:grpSpPr>
                <a:xfrm flipH="1">
                  <a:off x="-35240" y="866804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19213" name="Google Shape;19213;p40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19214" name="Google Shape;1921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5" name="Google Shape;1921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6" name="Google Shape;1921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7" name="Google Shape;1921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8" name="Google Shape;1921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9" name="Google Shape;1921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0" name="Google Shape;1922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1" name="Google Shape;1922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2" name="Google Shape;1922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3" name="Google Shape;1922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4" name="Google Shape;1922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5" name="Google Shape;1922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6" name="Google Shape;1922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7" name="Google Shape;1922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28" name="Google Shape;19228;p40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19229" name="Google Shape;19229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0" name="Google Shape;19230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1" name="Google Shape;19231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2" name="Google Shape;19232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3" name="Google Shape;19233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4" name="Google Shape;19234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5" name="Google Shape;19235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6" name="Google Shape;19236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7" name="Google Shape;19237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8" name="Google Shape;19238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9" name="Google Shape;19239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0" name="Google Shape;19240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1" name="Google Shape;19241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2" name="Google Shape;19242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43" name="Google Shape;19243;p40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19244" name="Google Shape;1924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5" name="Google Shape;1924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6" name="Google Shape;1924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7" name="Google Shape;1924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8" name="Google Shape;1924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9" name="Google Shape;1924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0" name="Google Shape;1925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1" name="Google Shape;1925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2" name="Google Shape;1925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3" name="Google Shape;1925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4" name="Google Shape;1925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5" name="Google Shape;1925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6" name="Google Shape;1925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7" name="Google Shape;1925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258" name="Google Shape;19258;p40"/>
                <p:cNvGrpSpPr/>
                <p:nvPr/>
              </p:nvGrpSpPr>
              <p:grpSpPr>
                <a:xfrm rot="446386">
                  <a:off x="1421080" y="781885"/>
                  <a:ext cx="1240817" cy="665090"/>
                  <a:chOff x="5206900" y="826150"/>
                  <a:chExt cx="599275" cy="321250"/>
                </a:xfrm>
              </p:grpSpPr>
              <p:sp>
                <p:nvSpPr>
                  <p:cNvPr id="19259" name="Google Shape;19259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0" name="Google Shape;19260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1" name="Google Shape;19261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2" name="Google Shape;19262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3" name="Google Shape;19263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4" name="Google Shape;19264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5" name="Google Shape;19265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6" name="Google Shape;19266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7" name="Google Shape;19267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8" name="Google Shape;19268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9" name="Google Shape;19269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0" name="Google Shape;19270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1" name="Google Shape;19271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2" name="Google Shape;19272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73" name="Google Shape;19273;p40"/>
                <p:cNvGrpSpPr/>
                <p:nvPr/>
              </p:nvGrpSpPr>
              <p:grpSpPr>
                <a:xfrm rot="-2528748" flipH="1">
                  <a:off x="-226338" y="-79824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274" name="Google Shape;19274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5" name="Google Shape;19275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6" name="Google Shape;19276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7" name="Google Shape;19277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8" name="Google Shape;19278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9" name="Google Shape;19279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0" name="Google Shape;19280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1" name="Google Shape;19281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2" name="Google Shape;19282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3" name="Google Shape;19283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4" name="Google Shape;19284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5" name="Google Shape;19285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6" name="Google Shape;19286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7" name="Google Shape;19287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288" name="Google Shape;19288;p40"/>
              <p:cNvGrpSpPr/>
              <p:nvPr/>
            </p:nvGrpSpPr>
            <p:grpSpPr>
              <a:xfrm>
                <a:off x="-513630" y="35479"/>
                <a:ext cx="2745498" cy="1748548"/>
                <a:chOff x="1270425" y="2070325"/>
                <a:chExt cx="1769805" cy="1127150"/>
              </a:xfrm>
            </p:grpSpPr>
            <p:grpSp>
              <p:nvGrpSpPr>
                <p:cNvPr id="19289" name="Google Shape;19289;p40"/>
                <p:cNvGrpSpPr/>
                <p:nvPr/>
              </p:nvGrpSpPr>
              <p:grpSpPr>
                <a:xfrm>
                  <a:off x="1582562" y="2070325"/>
                  <a:ext cx="1123518" cy="1127150"/>
                  <a:chOff x="1582562" y="2070325"/>
                  <a:chExt cx="1123518" cy="1127150"/>
                </a:xfrm>
              </p:grpSpPr>
              <p:sp>
                <p:nvSpPr>
                  <p:cNvPr id="19290" name="Google Shape;19290;p40"/>
                  <p:cNvSpPr/>
                  <p:nvPr/>
                </p:nvSpPr>
                <p:spPr>
                  <a:xfrm>
                    <a:off x="1582562" y="2070325"/>
                    <a:ext cx="1123518" cy="11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8" h="10241" extrusionOk="0">
                        <a:moveTo>
                          <a:pt x="5151" y="1"/>
                        </a:moveTo>
                        <a:cubicBezTo>
                          <a:pt x="2707" y="1"/>
                          <a:pt x="297" y="1732"/>
                          <a:pt x="34" y="4666"/>
                        </a:cubicBezTo>
                        <a:cubicBezTo>
                          <a:pt x="0" y="4732"/>
                          <a:pt x="0" y="4832"/>
                          <a:pt x="0" y="4932"/>
                        </a:cubicBezTo>
                        <a:lnTo>
                          <a:pt x="0" y="5133"/>
                        </a:lnTo>
                        <a:cubicBezTo>
                          <a:pt x="0" y="5433"/>
                          <a:pt x="34" y="5733"/>
                          <a:pt x="67" y="6033"/>
                        </a:cubicBezTo>
                        <a:cubicBezTo>
                          <a:pt x="167" y="6500"/>
                          <a:pt x="301" y="6967"/>
                          <a:pt x="534" y="7401"/>
                        </a:cubicBezTo>
                        <a:cubicBezTo>
                          <a:pt x="701" y="7734"/>
                          <a:pt x="901" y="8068"/>
                          <a:pt x="1168" y="8368"/>
                        </a:cubicBezTo>
                        <a:cubicBezTo>
                          <a:pt x="2223" y="9656"/>
                          <a:pt x="3657" y="10241"/>
                          <a:pt x="5071" y="10241"/>
                        </a:cubicBezTo>
                        <a:cubicBezTo>
                          <a:pt x="7504" y="10241"/>
                          <a:pt x="9879" y="8513"/>
                          <a:pt x="10174" y="5666"/>
                        </a:cubicBezTo>
                        <a:cubicBezTo>
                          <a:pt x="10208" y="5466"/>
                          <a:pt x="10208" y="5299"/>
                          <a:pt x="10208" y="5133"/>
                        </a:cubicBezTo>
                        <a:cubicBezTo>
                          <a:pt x="10208" y="5032"/>
                          <a:pt x="10208" y="4966"/>
                          <a:pt x="10208" y="4832"/>
                        </a:cubicBezTo>
                        <a:cubicBezTo>
                          <a:pt x="10208" y="4732"/>
                          <a:pt x="10208" y="4632"/>
                          <a:pt x="10174" y="4499"/>
                        </a:cubicBezTo>
                        <a:cubicBezTo>
                          <a:pt x="10174" y="4332"/>
                          <a:pt x="10141" y="4199"/>
                          <a:pt x="10108" y="4032"/>
                        </a:cubicBezTo>
                        <a:cubicBezTo>
                          <a:pt x="9974" y="3431"/>
                          <a:pt x="9707" y="2831"/>
                          <a:pt x="9374" y="2331"/>
                        </a:cubicBezTo>
                        <a:cubicBezTo>
                          <a:pt x="8337" y="729"/>
                          <a:pt x="6737" y="1"/>
                          <a:pt x="5151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291" name="Google Shape;19291;p40"/>
                  <p:cNvGrpSpPr/>
                  <p:nvPr/>
                </p:nvGrpSpPr>
                <p:grpSpPr>
                  <a:xfrm>
                    <a:off x="1582562" y="2073407"/>
                    <a:ext cx="1123518" cy="973062"/>
                    <a:chOff x="1582562" y="2073407"/>
                    <a:chExt cx="1123518" cy="973062"/>
                  </a:xfrm>
                </p:grpSpPr>
                <p:sp>
                  <p:nvSpPr>
                    <p:cNvPr id="19292" name="Google Shape;19292;p40"/>
                    <p:cNvSpPr/>
                    <p:nvPr/>
                  </p:nvSpPr>
                  <p:spPr>
                    <a:xfrm>
                      <a:off x="1674354" y="2073407"/>
                      <a:ext cx="939934" cy="2534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40" h="2303" extrusionOk="0">
                          <a:moveTo>
                            <a:pt x="4270" y="1"/>
                          </a:moveTo>
                          <a:cubicBezTo>
                            <a:pt x="2635" y="1"/>
                            <a:pt x="1001" y="768"/>
                            <a:pt x="0" y="2303"/>
                          </a:cubicBezTo>
                          <a:cubicBezTo>
                            <a:pt x="167" y="2303"/>
                            <a:pt x="334" y="2303"/>
                            <a:pt x="501" y="2269"/>
                          </a:cubicBezTo>
                          <a:cubicBezTo>
                            <a:pt x="734" y="2169"/>
                            <a:pt x="968" y="2102"/>
                            <a:pt x="1234" y="2069"/>
                          </a:cubicBezTo>
                          <a:cubicBezTo>
                            <a:pt x="1735" y="1969"/>
                            <a:pt x="1802" y="1936"/>
                            <a:pt x="2335" y="1869"/>
                          </a:cubicBezTo>
                          <a:cubicBezTo>
                            <a:pt x="2869" y="1802"/>
                            <a:pt x="3203" y="1735"/>
                            <a:pt x="3703" y="1702"/>
                          </a:cubicBezTo>
                          <a:cubicBezTo>
                            <a:pt x="3870" y="1669"/>
                            <a:pt x="4045" y="1652"/>
                            <a:pt x="4220" y="1652"/>
                          </a:cubicBezTo>
                          <a:cubicBezTo>
                            <a:pt x="4395" y="1652"/>
                            <a:pt x="4570" y="1669"/>
                            <a:pt x="4737" y="1702"/>
                          </a:cubicBezTo>
                          <a:cubicBezTo>
                            <a:pt x="5104" y="1802"/>
                            <a:pt x="5404" y="1769"/>
                            <a:pt x="5738" y="1869"/>
                          </a:cubicBezTo>
                          <a:cubicBezTo>
                            <a:pt x="6005" y="2002"/>
                            <a:pt x="6271" y="2069"/>
                            <a:pt x="6538" y="2136"/>
                          </a:cubicBezTo>
                          <a:cubicBezTo>
                            <a:pt x="6972" y="2202"/>
                            <a:pt x="7406" y="2269"/>
                            <a:pt x="7839" y="2303"/>
                          </a:cubicBezTo>
                          <a:lnTo>
                            <a:pt x="8540" y="2303"/>
                          </a:lnTo>
                          <a:cubicBezTo>
                            <a:pt x="7539" y="768"/>
                            <a:pt x="5904" y="1"/>
                            <a:pt x="42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3" name="Google Shape;19293;p40"/>
                    <p:cNvSpPr/>
                    <p:nvPr/>
                  </p:nvSpPr>
                  <p:spPr>
                    <a:xfrm>
                      <a:off x="1582562" y="2513987"/>
                      <a:ext cx="1119886" cy="992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75" h="902" extrusionOk="0">
                          <a:moveTo>
                            <a:pt x="10108" y="1"/>
                          </a:moveTo>
                          <a:lnTo>
                            <a:pt x="8773" y="134"/>
                          </a:lnTo>
                          <a:cubicBezTo>
                            <a:pt x="8206" y="201"/>
                            <a:pt x="7572" y="234"/>
                            <a:pt x="6605" y="268"/>
                          </a:cubicBezTo>
                          <a:cubicBezTo>
                            <a:pt x="6105" y="268"/>
                            <a:pt x="5604" y="268"/>
                            <a:pt x="5104" y="201"/>
                          </a:cubicBezTo>
                          <a:cubicBezTo>
                            <a:pt x="4618" y="137"/>
                            <a:pt x="4118" y="114"/>
                            <a:pt x="3622" y="114"/>
                          </a:cubicBezTo>
                          <a:cubicBezTo>
                            <a:pt x="3335" y="114"/>
                            <a:pt x="3050" y="122"/>
                            <a:pt x="2769" y="134"/>
                          </a:cubicBezTo>
                          <a:cubicBezTo>
                            <a:pt x="2169" y="201"/>
                            <a:pt x="868" y="468"/>
                            <a:pt x="34" y="635"/>
                          </a:cubicBezTo>
                          <a:cubicBezTo>
                            <a:pt x="0" y="735"/>
                            <a:pt x="0" y="801"/>
                            <a:pt x="0" y="901"/>
                          </a:cubicBezTo>
                          <a:cubicBezTo>
                            <a:pt x="1068" y="768"/>
                            <a:pt x="3670" y="401"/>
                            <a:pt x="4137" y="401"/>
                          </a:cubicBezTo>
                          <a:cubicBezTo>
                            <a:pt x="4704" y="434"/>
                            <a:pt x="4804" y="468"/>
                            <a:pt x="5304" y="501"/>
                          </a:cubicBezTo>
                          <a:cubicBezTo>
                            <a:pt x="5638" y="534"/>
                            <a:pt x="6005" y="568"/>
                            <a:pt x="6372" y="568"/>
                          </a:cubicBezTo>
                          <a:cubicBezTo>
                            <a:pt x="6738" y="534"/>
                            <a:pt x="7706" y="568"/>
                            <a:pt x="8373" y="501"/>
                          </a:cubicBezTo>
                          <a:cubicBezTo>
                            <a:pt x="8707" y="468"/>
                            <a:pt x="9507" y="468"/>
                            <a:pt x="10174" y="468"/>
                          </a:cubicBezTo>
                          <a:cubicBezTo>
                            <a:pt x="10174" y="301"/>
                            <a:pt x="10141" y="168"/>
                            <a:pt x="10108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4" name="Google Shape;19294;p40"/>
                    <p:cNvSpPr/>
                    <p:nvPr/>
                  </p:nvSpPr>
                  <p:spPr>
                    <a:xfrm>
                      <a:off x="1582562" y="2576392"/>
                      <a:ext cx="1123518" cy="1726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08" h="1569" extrusionOk="0">
                          <a:moveTo>
                            <a:pt x="4070" y="1"/>
                          </a:moveTo>
                          <a:cubicBezTo>
                            <a:pt x="3870" y="1"/>
                            <a:pt x="3670" y="1"/>
                            <a:pt x="3469" y="34"/>
                          </a:cubicBezTo>
                          <a:cubicBezTo>
                            <a:pt x="3169" y="101"/>
                            <a:pt x="2969" y="101"/>
                            <a:pt x="2836" y="134"/>
                          </a:cubicBezTo>
                          <a:cubicBezTo>
                            <a:pt x="2669" y="168"/>
                            <a:pt x="2369" y="168"/>
                            <a:pt x="2135" y="201"/>
                          </a:cubicBezTo>
                          <a:cubicBezTo>
                            <a:pt x="1902" y="234"/>
                            <a:pt x="1735" y="234"/>
                            <a:pt x="1535" y="268"/>
                          </a:cubicBezTo>
                          <a:cubicBezTo>
                            <a:pt x="1368" y="301"/>
                            <a:pt x="1401" y="301"/>
                            <a:pt x="1134" y="368"/>
                          </a:cubicBezTo>
                          <a:cubicBezTo>
                            <a:pt x="868" y="468"/>
                            <a:pt x="634" y="501"/>
                            <a:pt x="367" y="501"/>
                          </a:cubicBezTo>
                          <a:cubicBezTo>
                            <a:pt x="100" y="501"/>
                            <a:pt x="34" y="501"/>
                            <a:pt x="0" y="535"/>
                          </a:cubicBezTo>
                          <a:cubicBezTo>
                            <a:pt x="0" y="835"/>
                            <a:pt x="34" y="1135"/>
                            <a:pt x="67" y="1435"/>
                          </a:cubicBezTo>
                          <a:cubicBezTo>
                            <a:pt x="634" y="1235"/>
                            <a:pt x="1201" y="1102"/>
                            <a:pt x="1768" y="968"/>
                          </a:cubicBezTo>
                          <a:cubicBezTo>
                            <a:pt x="1935" y="952"/>
                            <a:pt x="2102" y="943"/>
                            <a:pt x="2269" y="943"/>
                          </a:cubicBezTo>
                          <a:cubicBezTo>
                            <a:pt x="2435" y="943"/>
                            <a:pt x="2602" y="952"/>
                            <a:pt x="2769" y="968"/>
                          </a:cubicBezTo>
                          <a:cubicBezTo>
                            <a:pt x="3069" y="1002"/>
                            <a:pt x="3369" y="1068"/>
                            <a:pt x="3670" y="1135"/>
                          </a:cubicBezTo>
                          <a:cubicBezTo>
                            <a:pt x="4070" y="1268"/>
                            <a:pt x="4470" y="1368"/>
                            <a:pt x="4904" y="1368"/>
                          </a:cubicBezTo>
                          <a:cubicBezTo>
                            <a:pt x="5771" y="1469"/>
                            <a:pt x="6071" y="1569"/>
                            <a:pt x="6672" y="1569"/>
                          </a:cubicBezTo>
                          <a:lnTo>
                            <a:pt x="7973" y="1569"/>
                          </a:lnTo>
                          <a:cubicBezTo>
                            <a:pt x="8133" y="1562"/>
                            <a:pt x="8267" y="1561"/>
                            <a:pt x="8382" y="1561"/>
                          </a:cubicBezTo>
                          <a:cubicBezTo>
                            <a:pt x="8509" y="1561"/>
                            <a:pt x="8613" y="1563"/>
                            <a:pt x="8704" y="1563"/>
                          </a:cubicBezTo>
                          <a:cubicBezTo>
                            <a:pt x="8982" y="1563"/>
                            <a:pt x="9146" y="1545"/>
                            <a:pt x="9474" y="1402"/>
                          </a:cubicBezTo>
                          <a:cubicBezTo>
                            <a:pt x="9807" y="1235"/>
                            <a:pt x="10041" y="1135"/>
                            <a:pt x="10174" y="1068"/>
                          </a:cubicBezTo>
                          <a:cubicBezTo>
                            <a:pt x="10208" y="868"/>
                            <a:pt x="10208" y="701"/>
                            <a:pt x="10208" y="535"/>
                          </a:cubicBezTo>
                          <a:cubicBezTo>
                            <a:pt x="10208" y="434"/>
                            <a:pt x="10208" y="368"/>
                            <a:pt x="10174" y="234"/>
                          </a:cubicBezTo>
                          <a:cubicBezTo>
                            <a:pt x="9774" y="334"/>
                            <a:pt x="9340" y="368"/>
                            <a:pt x="8907" y="368"/>
                          </a:cubicBezTo>
                          <a:cubicBezTo>
                            <a:pt x="8873" y="346"/>
                            <a:pt x="8829" y="338"/>
                            <a:pt x="8765" y="338"/>
                          </a:cubicBezTo>
                          <a:cubicBezTo>
                            <a:pt x="8636" y="338"/>
                            <a:pt x="8429" y="368"/>
                            <a:pt x="8073" y="368"/>
                          </a:cubicBezTo>
                          <a:cubicBezTo>
                            <a:pt x="7906" y="379"/>
                            <a:pt x="7728" y="383"/>
                            <a:pt x="7565" y="383"/>
                          </a:cubicBezTo>
                          <a:cubicBezTo>
                            <a:pt x="7239" y="383"/>
                            <a:pt x="6972" y="368"/>
                            <a:pt x="6972" y="368"/>
                          </a:cubicBezTo>
                          <a:cubicBezTo>
                            <a:pt x="6972" y="368"/>
                            <a:pt x="6271" y="301"/>
                            <a:pt x="6038" y="268"/>
                          </a:cubicBezTo>
                          <a:cubicBezTo>
                            <a:pt x="5771" y="268"/>
                            <a:pt x="4303" y="1"/>
                            <a:pt x="40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5" name="Google Shape;19295;p40"/>
                    <p:cNvSpPr/>
                    <p:nvPr/>
                  </p:nvSpPr>
                  <p:spPr>
                    <a:xfrm>
                      <a:off x="1641335" y="2884787"/>
                      <a:ext cx="903173" cy="161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6" h="1469" extrusionOk="0">
                          <a:moveTo>
                            <a:pt x="0" y="1"/>
                          </a:moveTo>
                          <a:cubicBezTo>
                            <a:pt x="167" y="334"/>
                            <a:pt x="400" y="668"/>
                            <a:pt x="634" y="968"/>
                          </a:cubicBezTo>
                          <a:cubicBezTo>
                            <a:pt x="1001" y="1002"/>
                            <a:pt x="1801" y="1135"/>
                            <a:pt x="2302" y="1202"/>
                          </a:cubicBezTo>
                          <a:cubicBezTo>
                            <a:pt x="2835" y="1302"/>
                            <a:pt x="3069" y="1369"/>
                            <a:pt x="3503" y="1435"/>
                          </a:cubicBezTo>
                          <a:cubicBezTo>
                            <a:pt x="3658" y="1457"/>
                            <a:pt x="3795" y="1469"/>
                            <a:pt x="3962" y="1469"/>
                          </a:cubicBezTo>
                          <a:cubicBezTo>
                            <a:pt x="4296" y="1469"/>
                            <a:pt x="4748" y="1424"/>
                            <a:pt x="5704" y="1335"/>
                          </a:cubicBezTo>
                          <a:cubicBezTo>
                            <a:pt x="6605" y="1235"/>
                            <a:pt x="7472" y="902"/>
                            <a:pt x="8206" y="368"/>
                          </a:cubicBezTo>
                          <a:lnTo>
                            <a:pt x="8206" y="368"/>
                          </a:lnTo>
                          <a:cubicBezTo>
                            <a:pt x="7447" y="874"/>
                            <a:pt x="6475" y="977"/>
                            <a:pt x="5669" y="977"/>
                          </a:cubicBezTo>
                          <a:cubicBezTo>
                            <a:pt x="5518" y="977"/>
                            <a:pt x="5374" y="973"/>
                            <a:pt x="5237" y="968"/>
                          </a:cubicBezTo>
                          <a:cubicBezTo>
                            <a:pt x="4603" y="935"/>
                            <a:pt x="3970" y="801"/>
                            <a:pt x="3402" y="568"/>
                          </a:cubicBezTo>
                          <a:cubicBezTo>
                            <a:pt x="2602" y="368"/>
                            <a:pt x="1801" y="201"/>
                            <a:pt x="1001" y="101"/>
                          </a:cubicBezTo>
                          <a:cubicBezTo>
                            <a:pt x="667" y="34"/>
                            <a:pt x="33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296" name="Google Shape;19296;p40"/>
                <p:cNvSpPr/>
                <p:nvPr/>
              </p:nvSpPr>
              <p:spPr>
                <a:xfrm>
                  <a:off x="1270425" y="2115341"/>
                  <a:ext cx="1769805" cy="104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97" name="Google Shape;19297;p40"/>
            <p:cNvGrpSpPr/>
            <p:nvPr/>
          </p:nvGrpSpPr>
          <p:grpSpPr>
            <a:xfrm>
              <a:off x="817141" y="1560564"/>
              <a:ext cx="523502" cy="523554"/>
              <a:chOff x="3311753" y="2087385"/>
              <a:chExt cx="1108880" cy="1108990"/>
            </a:xfrm>
          </p:grpSpPr>
          <p:sp>
            <p:nvSpPr>
              <p:cNvPr id="19298" name="Google Shape;19298;p40"/>
              <p:cNvSpPr/>
              <p:nvPr/>
            </p:nvSpPr>
            <p:spPr>
              <a:xfrm>
                <a:off x="3311753" y="2087385"/>
                <a:ext cx="1108880" cy="110899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0076" extrusionOk="0">
                    <a:moveTo>
                      <a:pt x="5107" y="1"/>
                    </a:moveTo>
                    <a:cubicBezTo>
                      <a:pt x="2533" y="1"/>
                      <a:pt x="1" y="1935"/>
                      <a:pt x="1" y="5044"/>
                    </a:cubicBezTo>
                    <a:cubicBezTo>
                      <a:pt x="1" y="5344"/>
                      <a:pt x="34" y="5645"/>
                      <a:pt x="101" y="5978"/>
                    </a:cubicBezTo>
                    <a:cubicBezTo>
                      <a:pt x="134" y="6178"/>
                      <a:pt x="201" y="6379"/>
                      <a:pt x="267" y="6579"/>
                    </a:cubicBezTo>
                    <a:cubicBezTo>
                      <a:pt x="998" y="8862"/>
                      <a:pt x="3030" y="10075"/>
                      <a:pt x="5074" y="10075"/>
                    </a:cubicBezTo>
                    <a:cubicBezTo>
                      <a:pt x="6763" y="10075"/>
                      <a:pt x="8460" y="9248"/>
                      <a:pt x="9441" y="7513"/>
                    </a:cubicBezTo>
                    <a:cubicBezTo>
                      <a:pt x="9707" y="7079"/>
                      <a:pt x="9874" y="6579"/>
                      <a:pt x="9974" y="6078"/>
                    </a:cubicBezTo>
                    <a:cubicBezTo>
                      <a:pt x="10041" y="5745"/>
                      <a:pt x="10074" y="5378"/>
                      <a:pt x="10074" y="5044"/>
                    </a:cubicBezTo>
                    <a:lnTo>
                      <a:pt x="10074" y="4978"/>
                    </a:lnTo>
                    <a:cubicBezTo>
                      <a:pt x="10074" y="3977"/>
                      <a:pt x="9774" y="3043"/>
                      <a:pt x="9240" y="2242"/>
                    </a:cubicBezTo>
                    <a:cubicBezTo>
                      <a:pt x="8204" y="694"/>
                      <a:pt x="6648" y="1"/>
                      <a:pt x="510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99" name="Google Shape;19299;p40"/>
              <p:cNvGrpSpPr/>
              <p:nvPr/>
            </p:nvGrpSpPr>
            <p:grpSpPr>
              <a:xfrm>
                <a:off x="3311753" y="2087385"/>
                <a:ext cx="1108880" cy="1108990"/>
                <a:chOff x="3311753" y="2087385"/>
                <a:chExt cx="1108880" cy="1108990"/>
              </a:xfrm>
            </p:grpSpPr>
            <p:sp>
              <p:nvSpPr>
                <p:cNvPr id="19300" name="Google Shape;19300;p40"/>
                <p:cNvSpPr/>
                <p:nvPr/>
              </p:nvSpPr>
              <p:spPr>
                <a:xfrm>
                  <a:off x="3311753" y="2087385"/>
                  <a:ext cx="1108880" cy="6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6180" extrusionOk="0">
                      <a:moveTo>
                        <a:pt x="5093" y="1"/>
                      </a:moveTo>
                      <a:cubicBezTo>
                        <a:pt x="2520" y="1"/>
                        <a:pt x="1" y="1935"/>
                        <a:pt x="1" y="5044"/>
                      </a:cubicBezTo>
                      <a:cubicBezTo>
                        <a:pt x="1" y="5344"/>
                        <a:pt x="34" y="5645"/>
                        <a:pt x="67" y="5978"/>
                      </a:cubicBezTo>
                      <a:cubicBezTo>
                        <a:pt x="668" y="6045"/>
                        <a:pt x="1335" y="6078"/>
                        <a:pt x="1335" y="6078"/>
                      </a:cubicBezTo>
                      <a:cubicBezTo>
                        <a:pt x="1585" y="6062"/>
                        <a:pt x="1844" y="6053"/>
                        <a:pt x="2106" y="6053"/>
                      </a:cubicBezTo>
                      <a:cubicBezTo>
                        <a:pt x="2369" y="6053"/>
                        <a:pt x="2636" y="6062"/>
                        <a:pt x="2903" y="6078"/>
                      </a:cubicBezTo>
                      <a:cubicBezTo>
                        <a:pt x="3158" y="6101"/>
                        <a:pt x="3447" y="6108"/>
                        <a:pt x="3719" y="6108"/>
                      </a:cubicBezTo>
                      <a:cubicBezTo>
                        <a:pt x="4263" y="6108"/>
                        <a:pt x="4737" y="6078"/>
                        <a:pt x="4737" y="6078"/>
                      </a:cubicBezTo>
                      <a:cubicBezTo>
                        <a:pt x="4737" y="6078"/>
                        <a:pt x="5838" y="6112"/>
                        <a:pt x="6405" y="6145"/>
                      </a:cubicBezTo>
                      <a:cubicBezTo>
                        <a:pt x="6583" y="6156"/>
                        <a:pt x="6750" y="6160"/>
                        <a:pt x="6893" y="6160"/>
                      </a:cubicBezTo>
                      <a:cubicBezTo>
                        <a:pt x="7180" y="6160"/>
                        <a:pt x="7372" y="6145"/>
                        <a:pt x="7372" y="6145"/>
                      </a:cubicBezTo>
                      <a:cubicBezTo>
                        <a:pt x="7526" y="6169"/>
                        <a:pt x="7676" y="6180"/>
                        <a:pt x="7824" y="6180"/>
                      </a:cubicBezTo>
                      <a:cubicBezTo>
                        <a:pt x="8094" y="6180"/>
                        <a:pt x="8360" y="6143"/>
                        <a:pt x="8640" y="6078"/>
                      </a:cubicBezTo>
                      <a:cubicBezTo>
                        <a:pt x="8758" y="6046"/>
                        <a:pt x="8879" y="6034"/>
                        <a:pt x="8998" y="6034"/>
                      </a:cubicBezTo>
                      <a:cubicBezTo>
                        <a:pt x="9351" y="6034"/>
                        <a:pt x="9687" y="6140"/>
                        <a:pt x="9858" y="6140"/>
                      </a:cubicBezTo>
                      <a:cubicBezTo>
                        <a:pt x="9925" y="6140"/>
                        <a:pt x="9967" y="6124"/>
                        <a:pt x="9974" y="6078"/>
                      </a:cubicBezTo>
                      <a:cubicBezTo>
                        <a:pt x="10041" y="5745"/>
                        <a:pt x="10074" y="5378"/>
                        <a:pt x="10074" y="5044"/>
                      </a:cubicBezTo>
                      <a:lnTo>
                        <a:pt x="10074" y="4978"/>
                      </a:lnTo>
                      <a:lnTo>
                        <a:pt x="9474" y="5044"/>
                      </a:lnTo>
                      <a:lnTo>
                        <a:pt x="7573" y="5578"/>
                      </a:lnTo>
                      <a:lnTo>
                        <a:pt x="6038" y="5578"/>
                      </a:lnTo>
                      <a:cubicBezTo>
                        <a:pt x="4904" y="5578"/>
                        <a:pt x="5371" y="5545"/>
                        <a:pt x="3737" y="5311"/>
                      </a:cubicBezTo>
                      <a:cubicBezTo>
                        <a:pt x="2069" y="5078"/>
                        <a:pt x="3970" y="5178"/>
                        <a:pt x="4103" y="5044"/>
                      </a:cubicBezTo>
                      <a:cubicBezTo>
                        <a:pt x="4204" y="4911"/>
                        <a:pt x="3737" y="4544"/>
                        <a:pt x="3737" y="4544"/>
                      </a:cubicBezTo>
                      <a:cubicBezTo>
                        <a:pt x="3737" y="4544"/>
                        <a:pt x="2496" y="4406"/>
                        <a:pt x="2020" y="4406"/>
                      </a:cubicBezTo>
                      <a:cubicBezTo>
                        <a:pt x="1972" y="4406"/>
                        <a:pt x="1932" y="4407"/>
                        <a:pt x="1902" y="4410"/>
                      </a:cubicBezTo>
                      <a:cubicBezTo>
                        <a:pt x="1888" y="4412"/>
                        <a:pt x="1872" y="4413"/>
                        <a:pt x="1855" y="4413"/>
                      </a:cubicBezTo>
                      <a:cubicBezTo>
                        <a:pt x="1499" y="4413"/>
                        <a:pt x="463" y="4093"/>
                        <a:pt x="367" y="3743"/>
                      </a:cubicBezTo>
                      <a:cubicBezTo>
                        <a:pt x="301" y="3376"/>
                        <a:pt x="734" y="3243"/>
                        <a:pt x="1268" y="2776"/>
                      </a:cubicBezTo>
                      <a:cubicBezTo>
                        <a:pt x="1768" y="2342"/>
                        <a:pt x="1835" y="2542"/>
                        <a:pt x="2602" y="2309"/>
                      </a:cubicBezTo>
                      <a:cubicBezTo>
                        <a:pt x="3034" y="2165"/>
                        <a:pt x="3253" y="2138"/>
                        <a:pt x="3734" y="2138"/>
                      </a:cubicBezTo>
                      <a:cubicBezTo>
                        <a:pt x="4031" y="2138"/>
                        <a:pt x="4428" y="2148"/>
                        <a:pt x="5037" y="2148"/>
                      </a:cubicBezTo>
                      <a:cubicBezTo>
                        <a:pt x="5271" y="2148"/>
                        <a:pt x="5536" y="2146"/>
                        <a:pt x="5838" y="2142"/>
                      </a:cubicBezTo>
                      <a:cubicBezTo>
                        <a:pt x="6449" y="2125"/>
                        <a:pt x="6783" y="2119"/>
                        <a:pt x="6964" y="2119"/>
                      </a:cubicBezTo>
                      <a:cubicBezTo>
                        <a:pt x="7371" y="2119"/>
                        <a:pt x="7000" y="2149"/>
                        <a:pt x="7243" y="2149"/>
                      </a:cubicBezTo>
                      <a:cubicBezTo>
                        <a:pt x="7305" y="2149"/>
                        <a:pt x="7407" y="2147"/>
                        <a:pt x="7573" y="2142"/>
                      </a:cubicBezTo>
                      <a:cubicBezTo>
                        <a:pt x="7714" y="2134"/>
                        <a:pt x="7854" y="2130"/>
                        <a:pt x="7993" y="2130"/>
                      </a:cubicBezTo>
                      <a:cubicBezTo>
                        <a:pt x="8409" y="2130"/>
                        <a:pt x="8815" y="2167"/>
                        <a:pt x="9240" y="2242"/>
                      </a:cubicBezTo>
                      <a:cubicBezTo>
                        <a:pt x="8191" y="694"/>
                        <a:pt x="6633" y="1"/>
                        <a:pt x="50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1" name="Google Shape;19301;p40"/>
                <p:cNvSpPr/>
                <p:nvPr/>
              </p:nvSpPr>
              <p:spPr>
                <a:xfrm>
                  <a:off x="3341140" y="2811376"/>
                  <a:ext cx="1009713" cy="38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349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1" y="2284"/>
                        <a:pt x="2763" y="3497"/>
                        <a:pt x="4807" y="3497"/>
                      </a:cubicBezTo>
                      <a:cubicBezTo>
                        <a:pt x="6496" y="3497"/>
                        <a:pt x="8193" y="2670"/>
                        <a:pt x="9174" y="935"/>
                      </a:cubicBezTo>
                      <a:lnTo>
                        <a:pt x="9174" y="935"/>
                      </a:lnTo>
                      <a:lnTo>
                        <a:pt x="8907" y="968"/>
                      </a:lnTo>
                      <a:cubicBezTo>
                        <a:pt x="8006" y="1102"/>
                        <a:pt x="8240" y="1168"/>
                        <a:pt x="7339" y="1435"/>
                      </a:cubicBezTo>
                      <a:cubicBezTo>
                        <a:pt x="6925" y="1542"/>
                        <a:pt x="6695" y="1586"/>
                        <a:pt x="6469" y="1586"/>
                      </a:cubicBezTo>
                      <a:cubicBezTo>
                        <a:pt x="6204" y="1586"/>
                        <a:pt x="5945" y="1525"/>
                        <a:pt x="5404" y="1435"/>
                      </a:cubicBezTo>
                      <a:cubicBezTo>
                        <a:pt x="4437" y="1268"/>
                        <a:pt x="4937" y="1402"/>
                        <a:pt x="4203" y="1001"/>
                      </a:cubicBezTo>
                      <a:cubicBezTo>
                        <a:pt x="3670" y="701"/>
                        <a:pt x="3069" y="434"/>
                        <a:pt x="2502" y="234"/>
                      </a:cubicBezTo>
                      <a:cubicBezTo>
                        <a:pt x="2092" y="93"/>
                        <a:pt x="1784" y="65"/>
                        <a:pt x="1478" y="65"/>
                      </a:cubicBezTo>
                      <a:cubicBezTo>
                        <a:pt x="1284" y="65"/>
                        <a:pt x="1091" y="76"/>
                        <a:pt x="874" y="76"/>
                      </a:cubicBezTo>
                      <a:cubicBezTo>
                        <a:pt x="627" y="76"/>
                        <a:pt x="348" y="62"/>
                        <a:pt x="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302" name="Google Shape;19302;p40"/>
          <p:cNvGrpSpPr/>
          <p:nvPr/>
        </p:nvGrpSpPr>
        <p:grpSpPr>
          <a:xfrm rot="10800000">
            <a:off x="7444910" y="2998429"/>
            <a:ext cx="1699100" cy="2145071"/>
            <a:chOff x="5693310" y="2702404"/>
            <a:chExt cx="1699100" cy="2145071"/>
          </a:xfrm>
        </p:grpSpPr>
        <p:sp>
          <p:nvSpPr>
            <p:cNvPr id="19303" name="Google Shape;19303;p40"/>
            <p:cNvSpPr/>
            <p:nvPr/>
          </p:nvSpPr>
          <p:spPr>
            <a:xfrm rot="4957066">
              <a:off x="6543597" y="3442831"/>
              <a:ext cx="349209" cy="349905"/>
            </a:xfrm>
            <a:custGeom>
              <a:avLst/>
              <a:gdLst/>
              <a:ahLst/>
              <a:cxnLst/>
              <a:rect l="l" t="t" r="r" b="b"/>
              <a:pathLst>
                <a:path w="18056" h="18092" extrusionOk="0">
                  <a:moveTo>
                    <a:pt x="6695" y="1472"/>
                  </a:moveTo>
                  <a:cubicBezTo>
                    <a:pt x="6713" y="1486"/>
                    <a:pt x="6734" y="1495"/>
                    <a:pt x="6757" y="1495"/>
                  </a:cubicBezTo>
                  <a:cubicBezTo>
                    <a:pt x="6764" y="1495"/>
                    <a:pt x="6771" y="1494"/>
                    <a:pt x="6778" y="1492"/>
                  </a:cubicBezTo>
                  <a:cubicBezTo>
                    <a:pt x="6751" y="1486"/>
                    <a:pt x="6723" y="1479"/>
                    <a:pt x="6695" y="1472"/>
                  </a:cubicBezTo>
                  <a:close/>
                  <a:moveTo>
                    <a:pt x="13763" y="3827"/>
                  </a:moveTo>
                  <a:lnTo>
                    <a:pt x="13763" y="3827"/>
                  </a:lnTo>
                  <a:cubicBezTo>
                    <a:pt x="14709" y="4623"/>
                    <a:pt x="15616" y="5469"/>
                    <a:pt x="16535" y="6265"/>
                  </a:cubicBezTo>
                  <a:lnTo>
                    <a:pt x="14104" y="4106"/>
                  </a:lnTo>
                  <a:cubicBezTo>
                    <a:pt x="14006" y="3995"/>
                    <a:pt x="13890" y="3903"/>
                    <a:pt x="13763" y="3827"/>
                  </a:cubicBezTo>
                  <a:close/>
                  <a:moveTo>
                    <a:pt x="3092" y="0"/>
                  </a:moveTo>
                  <a:cubicBezTo>
                    <a:pt x="2894" y="0"/>
                    <a:pt x="2699" y="26"/>
                    <a:pt x="2493" y="64"/>
                  </a:cubicBezTo>
                  <a:cubicBezTo>
                    <a:pt x="2067" y="185"/>
                    <a:pt x="1702" y="459"/>
                    <a:pt x="1429" y="824"/>
                  </a:cubicBezTo>
                  <a:cubicBezTo>
                    <a:pt x="547" y="1918"/>
                    <a:pt x="274" y="3377"/>
                    <a:pt x="760" y="4714"/>
                  </a:cubicBezTo>
                  <a:cubicBezTo>
                    <a:pt x="882" y="4988"/>
                    <a:pt x="942" y="5261"/>
                    <a:pt x="882" y="5565"/>
                  </a:cubicBezTo>
                  <a:cubicBezTo>
                    <a:pt x="790" y="5778"/>
                    <a:pt x="638" y="5961"/>
                    <a:pt x="486" y="6113"/>
                  </a:cubicBezTo>
                  <a:cubicBezTo>
                    <a:pt x="0" y="6751"/>
                    <a:pt x="334" y="7663"/>
                    <a:pt x="730" y="8392"/>
                  </a:cubicBezTo>
                  <a:cubicBezTo>
                    <a:pt x="1672" y="10064"/>
                    <a:pt x="2888" y="11614"/>
                    <a:pt x="4316" y="12921"/>
                  </a:cubicBezTo>
                  <a:cubicBezTo>
                    <a:pt x="5684" y="14076"/>
                    <a:pt x="7113" y="15170"/>
                    <a:pt x="8663" y="16113"/>
                  </a:cubicBezTo>
                  <a:cubicBezTo>
                    <a:pt x="9392" y="16660"/>
                    <a:pt x="10183" y="17116"/>
                    <a:pt x="11034" y="17511"/>
                  </a:cubicBezTo>
                  <a:cubicBezTo>
                    <a:pt x="11917" y="17881"/>
                    <a:pt x="12853" y="18091"/>
                    <a:pt x="13818" y="18091"/>
                  </a:cubicBezTo>
                  <a:cubicBezTo>
                    <a:pt x="13882" y="18091"/>
                    <a:pt x="13947" y="18090"/>
                    <a:pt x="14013" y="18088"/>
                  </a:cubicBezTo>
                  <a:cubicBezTo>
                    <a:pt x="15259" y="18088"/>
                    <a:pt x="16596" y="17724"/>
                    <a:pt x="17326" y="16721"/>
                  </a:cubicBezTo>
                  <a:cubicBezTo>
                    <a:pt x="17842" y="15930"/>
                    <a:pt x="18055" y="14958"/>
                    <a:pt x="17873" y="14015"/>
                  </a:cubicBezTo>
                  <a:cubicBezTo>
                    <a:pt x="17690" y="13104"/>
                    <a:pt x="17386" y="12192"/>
                    <a:pt x="16931" y="11371"/>
                  </a:cubicBezTo>
                  <a:cubicBezTo>
                    <a:pt x="15715" y="8848"/>
                    <a:pt x="14225" y="6265"/>
                    <a:pt x="11824" y="4836"/>
                  </a:cubicBezTo>
                  <a:cubicBezTo>
                    <a:pt x="11034" y="4380"/>
                    <a:pt x="10213" y="4015"/>
                    <a:pt x="9362" y="3772"/>
                  </a:cubicBezTo>
                  <a:cubicBezTo>
                    <a:pt x="8799" y="3591"/>
                    <a:pt x="8183" y="3442"/>
                    <a:pt x="7589" y="3442"/>
                  </a:cubicBezTo>
                  <a:cubicBezTo>
                    <a:pt x="7189" y="3442"/>
                    <a:pt x="6799" y="3509"/>
                    <a:pt x="6444" y="3681"/>
                  </a:cubicBezTo>
                  <a:cubicBezTo>
                    <a:pt x="5228" y="4258"/>
                    <a:pt x="4803" y="5900"/>
                    <a:pt x="5167" y="7207"/>
                  </a:cubicBezTo>
                  <a:cubicBezTo>
                    <a:pt x="5563" y="8483"/>
                    <a:pt x="6505" y="9547"/>
                    <a:pt x="7447" y="10489"/>
                  </a:cubicBezTo>
                  <a:cubicBezTo>
                    <a:pt x="8055" y="11097"/>
                    <a:pt x="8693" y="11645"/>
                    <a:pt x="9392" y="12161"/>
                  </a:cubicBezTo>
                  <a:cubicBezTo>
                    <a:pt x="9879" y="12556"/>
                    <a:pt x="10456" y="12800"/>
                    <a:pt x="11095" y="12921"/>
                  </a:cubicBezTo>
                  <a:cubicBezTo>
                    <a:pt x="11207" y="12944"/>
                    <a:pt x="11320" y="12955"/>
                    <a:pt x="11434" y="12955"/>
                  </a:cubicBezTo>
                  <a:cubicBezTo>
                    <a:pt x="11932" y="12955"/>
                    <a:pt x="12425" y="12740"/>
                    <a:pt x="12797" y="12344"/>
                  </a:cubicBezTo>
                  <a:cubicBezTo>
                    <a:pt x="13192" y="11797"/>
                    <a:pt x="13253" y="11067"/>
                    <a:pt x="12979" y="10459"/>
                  </a:cubicBezTo>
                  <a:cubicBezTo>
                    <a:pt x="12706" y="9851"/>
                    <a:pt x="12250" y="9334"/>
                    <a:pt x="11672" y="8970"/>
                  </a:cubicBezTo>
                  <a:cubicBezTo>
                    <a:pt x="11464" y="8824"/>
                    <a:pt x="11213" y="8692"/>
                    <a:pt x="10978" y="8692"/>
                  </a:cubicBezTo>
                  <a:cubicBezTo>
                    <a:pt x="10870" y="8692"/>
                    <a:pt x="10765" y="8720"/>
                    <a:pt x="10669" y="8787"/>
                  </a:cubicBezTo>
                  <a:cubicBezTo>
                    <a:pt x="11050" y="8289"/>
                    <a:pt x="10526" y="7508"/>
                    <a:pt x="9916" y="7508"/>
                  </a:cubicBezTo>
                  <a:cubicBezTo>
                    <a:pt x="9893" y="7508"/>
                    <a:pt x="9871" y="7509"/>
                    <a:pt x="9848" y="7511"/>
                  </a:cubicBezTo>
                  <a:cubicBezTo>
                    <a:pt x="9210" y="7632"/>
                    <a:pt x="8784" y="8210"/>
                    <a:pt x="8845" y="8879"/>
                  </a:cubicBezTo>
                  <a:cubicBezTo>
                    <a:pt x="8936" y="9517"/>
                    <a:pt x="9301" y="10064"/>
                    <a:pt x="9848" y="10398"/>
                  </a:cubicBezTo>
                  <a:cubicBezTo>
                    <a:pt x="10046" y="10550"/>
                    <a:pt x="10327" y="10649"/>
                    <a:pt x="10574" y="10649"/>
                  </a:cubicBezTo>
                  <a:cubicBezTo>
                    <a:pt x="10821" y="10649"/>
                    <a:pt x="11034" y="10550"/>
                    <a:pt x="11095" y="10307"/>
                  </a:cubicBezTo>
                  <a:cubicBezTo>
                    <a:pt x="11216" y="9973"/>
                    <a:pt x="10882" y="9669"/>
                    <a:pt x="10578" y="9456"/>
                  </a:cubicBezTo>
                  <a:cubicBezTo>
                    <a:pt x="10766" y="9369"/>
                    <a:pt x="10961" y="9329"/>
                    <a:pt x="11152" y="9329"/>
                  </a:cubicBezTo>
                  <a:cubicBezTo>
                    <a:pt x="11762" y="9329"/>
                    <a:pt x="12331" y="9743"/>
                    <a:pt x="12493" y="10368"/>
                  </a:cubicBezTo>
                  <a:cubicBezTo>
                    <a:pt x="12706" y="11219"/>
                    <a:pt x="12128" y="12040"/>
                    <a:pt x="11247" y="12100"/>
                  </a:cubicBezTo>
                  <a:cubicBezTo>
                    <a:pt x="11209" y="12103"/>
                    <a:pt x="11172" y="12105"/>
                    <a:pt x="11136" y="12105"/>
                  </a:cubicBezTo>
                  <a:cubicBezTo>
                    <a:pt x="10422" y="12105"/>
                    <a:pt x="9791" y="11557"/>
                    <a:pt x="9271" y="11037"/>
                  </a:cubicBezTo>
                  <a:cubicBezTo>
                    <a:pt x="8268" y="10125"/>
                    <a:pt x="7356" y="9122"/>
                    <a:pt x="6535" y="8027"/>
                  </a:cubicBezTo>
                  <a:cubicBezTo>
                    <a:pt x="6201" y="7632"/>
                    <a:pt x="5988" y="7116"/>
                    <a:pt x="5958" y="6568"/>
                  </a:cubicBezTo>
                  <a:cubicBezTo>
                    <a:pt x="5958" y="5657"/>
                    <a:pt x="6839" y="4897"/>
                    <a:pt x="7751" y="4745"/>
                  </a:cubicBezTo>
                  <a:cubicBezTo>
                    <a:pt x="7880" y="4728"/>
                    <a:pt x="8009" y="4719"/>
                    <a:pt x="8137" y="4719"/>
                  </a:cubicBezTo>
                  <a:cubicBezTo>
                    <a:pt x="8919" y="4719"/>
                    <a:pt x="9691" y="5018"/>
                    <a:pt x="10395" y="5383"/>
                  </a:cubicBezTo>
                  <a:cubicBezTo>
                    <a:pt x="13982" y="7328"/>
                    <a:pt x="16383" y="10885"/>
                    <a:pt x="16809" y="14958"/>
                  </a:cubicBezTo>
                  <a:cubicBezTo>
                    <a:pt x="16870" y="15262"/>
                    <a:pt x="16809" y="15626"/>
                    <a:pt x="16596" y="15900"/>
                  </a:cubicBezTo>
                  <a:cubicBezTo>
                    <a:pt x="16231" y="16295"/>
                    <a:pt x="15563" y="16082"/>
                    <a:pt x="15046" y="16295"/>
                  </a:cubicBezTo>
                  <a:cubicBezTo>
                    <a:pt x="14833" y="16417"/>
                    <a:pt x="14681" y="16599"/>
                    <a:pt x="14438" y="16721"/>
                  </a:cubicBezTo>
                  <a:cubicBezTo>
                    <a:pt x="14238" y="16838"/>
                    <a:pt x="14010" y="16883"/>
                    <a:pt x="13773" y="16883"/>
                  </a:cubicBezTo>
                  <a:cubicBezTo>
                    <a:pt x="13398" y="16883"/>
                    <a:pt x="12998" y="16771"/>
                    <a:pt x="12645" y="16660"/>
                  </a:cubicBezTo>
                  <a:cubicBezTo>
                    <a:pt x="8207" y="15110"/>
                    <a:pt x="3982" y="12404"/>
                    <a:pt x="1702" y="8301"/>
                  </a:cubicBezTo>
                  <a:cubicBezTo>
                    <a:pt x="2341" y="7632"/>
                    <a:pt x="2432" y="6629"/>
                    <a:pt x="1915" y="5869"/>
                  </a:cubicBezTo>
                  <a:cubicBezTo>
                    <a:pt x="2249" y="5413"/>
                    <a:pt x="1885" y="4775"/>
                    <a:pt x="1763" y="4228"/>
                  </a:cubicBezTo>
                  <a:cubicBezTo>
                    <a:pt x="1520" y="3103"/>
                    <a:pt x="2371" y="1979"/>
                    <a:pt x="3404" y="1523"/>
                  </a:cubicBezTo>
                  <a:cubicBezTo>
                    <a:pt x="3902" y="1324"/>
                    <a:pt x="4433" y="1244"/>
                    <a:pt x="4970" y="1244"/>
                  </a:cubicBezTo>
                  <a:cubicBezTo>
                    <a:pt x="5551" y="1244"/>
                    <a:pt x="6138" y="1337"/>
                    <a:pt x="6695" y="1472"/>
                  </a:cubicBezTo>
                  <a:lnTo>
                    <a:pt x="6695" y="1472"/>
                  </a:lnTo>
                  <a:cubicBezTo>
                    <a:pt x="6610" y="1404"/>
                    <a:pt x="6598" y="1200"/>
                    <a:pt x="6718" y="1128"/>
                  </a:cubicBezTo>
                  <a:cubicBezTo>
                    <a:pt x="6794" y="1097"/>
                    <a:pt x="6877" y="1082"/>
                    <a:pt x="6961" y="1082"/>
                  </a:cubicBezTo>
                  <a:cubicBezTo>
                    <a:pt x="7044" y="1082"/>
                    <a:pt x="7128" y="1097"/>
                    <a:pt x="7204" y="1128"/>
                  </a:cubicBezTo>
                  <a:cubicBezTo>
                    <a:pt x="9180" y="1796"/>
                    <a:pt x="11003" y="2830"/>
                    <a:pt x="12614" y="4167"/>
                  </a:cubicBezTo>
                  <a:cubicBezTo>
                    <a:pt x="12557" y="3852"/>
                    <a:pt x="12905" y="3618"/>
                    <a:pt x="13226" y="3618"/>
                  </a:cubicBezTo>
                  <a:cubicBezTo>
                    <a:pt x="13245" y="3618"/>
                    <a:pt x="13264" y="3618"/>
                    <a:pt x="13283" y="3620"/>
                  </a:cubicBezTo>
                  <a:cubicBezTo>
                    <a:pt x="13448" y="3670"/>
                    <a:pt x="13612" y="3737"/>
                    <a:pt x="13763" y="3827"/>
                  </a:cubicBezTo>
                  <a:lnTo>
                    <a:pt x="13763" y="3827"/>
                  </a:lnTo>
                  <a:cubicBezTo>
                    <a:pt x="12143" y="2465"/>
                    <a:pt x="10408" y="1247"/>
                    <a:pt x="8298" y="672"/>
                  </a:cubicBezTo>
                  <a:cubicBezTo>
                    <a:pt x="6718" y="307"/>
                    <a:pt x="5076" y="64"/>
                    <a:pt x="3465" y="33"/>
                  </a:cubicBezTo>
                  <a:cubicBezTo>
                    <a:pt x="3337" y="10"/>
                    <a:pt x="3214" y="0"/>
                    <a:pt x="309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04" name="Google Shape;19304;p40"/>
            <p:cNvGrpSpPr/>
            <p:nvPr/>
          </p:nvGrpSpPr>
          <p:grpSpPr>
            <a:xfrm flipH="1">
              <a:off x="5693310" y="2702404"/>
              <a:ext cx="1699100" cy="2145071"/>
              <a:chOff x="146217" y="2712579"/>
              <a:chExt cx="1552966" cy="1960401"/>
            </a:xfrm>
          </p:grpSpPr>
          <p:grpSp>
            <p:nvGrpSpPr>
              <p:cNvPr id="19305" name="Google Shape;19305;p40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306" name="Google Shape;1930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7" name="Google Shape;1930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8" name="Google Shape;1930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9" name="Google Shape;1930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0" name="Google Shape;1931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1" name="Google Shape;1931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2" name="Google Shape;1931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3" name="Google Shape;1931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4" name="Google Shape;1931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5" name="Google Shape;1931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6" name="Google Shape;1931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7" name="Google Shape;1931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8" name="Google Shape;1931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9" name="Google Shape;1931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0" name="Google Shape;19320;p40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321" name="Google Shape;19321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2" name="Google Shape;19322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3" name="Google Shape;19323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4" name="Google Shape;19324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5" name="Google Shape;19325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6" name="Google Shape;19326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7" name="Google Shape;19327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8" name="Google Shape;19328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9" name="Google Shape;19329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0" name="Google Shape;19330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1" name="Google Shape;19331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2" name="Google Shape;19332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3" name="Google Shape;19333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4" name="Google Shape;19334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35" name="Google Shape;19335;p40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336" name="Google Shape;1933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7" name="Google Shape;1933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8" name="Google Shape;1933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9" name="Google Shape;1933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0" name="Google Shape;1934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1" name="Google Shape;1934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2" name="Google Shape;1934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3" name="Google Shape;1934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4" name="Google Shape;1934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5" name="Google Shape;1934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6" name="Google Shape;1934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7" name="Google Shape;1934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8" name="Google Shape;1934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9" name="Google Shape;1934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1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1" name="Google Shape;19351;p4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352" name="Google Shape;19352;p4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3" name="Google Shape;19353;p4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9354" name="Google Shape;19354;p4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5" name="Google Shape;19355;p4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6" name="Google Shape;19356;p4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7" name="Google Shape;19357;p4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8" name="Google Shape;19358;p4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9" name="Google Shape;19359;p4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0" name="Google Shape;19360;p4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1" name="Google Shape;19361;p4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2" name="Google Shape;19362;p4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3" name="Google Shape;19363;p4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4" name="Google Shape;19364;p4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5" name="Google Shape;19365;p4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6" name="Google Shape;19366;p4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7" name="Google Shape;19367;p4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8" name="Google Shape;19368;p4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9" name="Google Shape;19369;p4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0" name="Google Shape;19370;p4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1" name="Google Shape;19371;p4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2" name="Google Shape;19372;p4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3" name="Google Shape;19373;p4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4" name="Google Shape;19374;p4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5" name="Google Shape;19375;p4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6" name="Google Shape;19376;p4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7" name="Google Shape;19377;p4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8" name="Google Shape;19378;p4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79" name="Google Shape;19379;p4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9380" name="Google Shape;1938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1" name="Google Shape;19381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2" name="Google Shape;1938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3" name="Google Shape;19383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4" name="Google Shape;19384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5" name="Google Shape;19385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6" name="Google Shape;19386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7" name="Google Shape;19387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8" name="Google Shape;19388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9" name="Google Shape;19389;p4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0" name="Google Shape;19390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1" name="Google Shape;19391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2" name="Google Shape;19392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3" name="Google Shape;19393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4" name="Google Shape;19394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5" name="Google Shape;19395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6" name="Google Shape;19396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7" name="Google Shape;19397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8" name="Google Shape;19398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9" name="Google Shape;19399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0" name="Google Shape;19400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1" name="Google Shape;19401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2" name="Google Shape;19402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3" name="Google Shape;19403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4" name="Google Shape;19404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5" name="Google Shape;19405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06" name="Google Shape;19406;p4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4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4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4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4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4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4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4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4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4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4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4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4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4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4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4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4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4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4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4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4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4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4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4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4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4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4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4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4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4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4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4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4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4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4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4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4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4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4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4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4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4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4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4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4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4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4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4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4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4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4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4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4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4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4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4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4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4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4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4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4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4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4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4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4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4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4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4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4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4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4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4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4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4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4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4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4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4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4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4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4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4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4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4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4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4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4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4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4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4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4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4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4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4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4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4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4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4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4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4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6" name="Google Shape;19506;p4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507" name="Google Shape;1950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8" name="Google Shape;19508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9" name="Google Shape;19509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0" name="Google Shape;19510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1" name="Google Shape;19511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2" name="Google Shape;19512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3" name="Google Shape;19513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4" name="Google Shape;19514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5" name="Google Shape;19515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6" name="Google Shape;19516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7" name="Google Shape;19517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8" name="Google Shape;19518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9" name="Google Shape;19519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0" name="Google Shape;19520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1" name="Google Shape;19521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2" name="Google Shape;19522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3" name="Google Shape;19523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4" name="Google Shape;19524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5" name="Google Shape;19525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6" name="Google Shape;19526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7" name="Google Shape;19527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8" name="Google Shape;19528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9" name="Google Shape;19529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0" name="Google Shape;19530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1" name="Google Shape;19531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2" name="Google Shape;19532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33" name="Google Shape;19533;p4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4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4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4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4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38" name="Google Shape;19538;p4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539" name="Google Shape;19539;p4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0" name="Google Shape;19540;p4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1" name="Google Shape;19541;p4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2" name="Google Shape;19542;p4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3" name="Google Shape;19543;p4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4" name="Google Shape;19544;p4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5" name="Google Shape;19545;p4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6" name="Google Shape;19546;p4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7" name="Google Shape;19547;p4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8" name="Google Shape;19548;p4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9" name="Google Shape;19549;p4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0" name="Google Shape;19550;p4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1" name="Google Shape;19551;p4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2" name="Google Shape;19552;p4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3" name="Google Shape;19553;p4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4" name="Google Shape;19554;p4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5" name="Google Shape;19555;p4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6" name="Google Shape;19556;p4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7" name="Google Shape;19557;p4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8" name="Google Shape;19558;p4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9" name="Google Shape;19559;p4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0" name="Google Shape;19560;p4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1" name="Google Shape;19561;p4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2" name="Google Shape;19562;p4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3" name="Google Shape;19563;p4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4" name="Google Shape;19564;p4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65" name="Google Shape;19565;p4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66" name="Google Shape;19566;p4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567" name="Google Shape;1956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8" name="Google Shape;19568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9" name="Google Shape;19569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0" name="Google Shape;19570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1" name="Google Shape;19571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2" name="Google Shape;19572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3" name="Google Shape;19573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4" name="Google Shape;19574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5" name="Google Shape;19575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6" name="Google Shape;19576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7" name="Google Shape;19577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8" name="Google Shape;19578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9" name="Google Shape;19579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0" name="Google Shape;19580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1" name="Google Shape;19581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2" name="Google Shape;19582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3" name="Google Shape;19583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4" name="Google Shape;19584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5" name="Google Shape;19585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6" name="Google Shape;19586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7" name="Google Shape;19587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8" name="Google Shape;19588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9" name="Google Shape;19589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0" name="Google Shape;1959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1" name="Google Shape;19591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2" name="Google Shape;1959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3" name="Google Shape;19593;p41"/>
          <p:cNvGrpSpPr/>
          <p:nvPr/>
        </p:nvGrpSpPr>
        <p:grpSpPr>
          <a:xfrm rot="2871252" flipH="1">
            <a:off x="-245518" y="3148519"/>
            <a:ext cx="1240758" cy="665148"/>
            <a:chOff x="5206900" y="826150"/>
            <a:chExt cx="599275" cy="321250"/>
          </a:xfrm>
        </p:grpSpPr>
        <p:sp>
          <p:nvSpPr>
            <p:cNvPr id="19594" name="Google Shape;1959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8" name="Google Shape;19608;p41"/>
          <p:cNvGrpSpPr/>
          <p:nvPr/>
        </p:nvGrpSpPr>
        <p:grpSpPr>
          <a:xfrm rot="6433525" flipH="1">
            <a:off x="1366373" y="4081001"/>
            <a:ext cx="1240716" cy="665175"/>
            <a:chOff x="5206900" y="826150"/>
            <a:chExt cx="599275" cy="321250"/>
          </a:xfrm>
        </p:grpSpPr>
        <p:sp>
          <p:nvSpPr>
            <p:cNvPr id="19609" name="Google Shape;19609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3" name="Google Shape;19623;p41"/>
          <p:cNvGrpSpPr/>
          <p:nvPr/>
        </p:nvGrpSpPr>
        <p:grpSpPr>
          <a:xfrm rot="-9943409">
            <a:off x="1263956" y="3737276"/>
            <a:ext cx="1240826" cy="665092"/>
            <a:chOff x="5206900" y="826150"/>
            <a:chExt cx="599275" cy="321250"/>
          </a:xfrm>
        </p:grpSpPr>
        <p:sp>
          <p:nvSpPr>
            <p:cNvPr id="19624" name="Google Shape;1962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8" name="Google Shape;19638;p41"/>
          <p:cNvGrpSpPr/>
          <p:nvPr/>
        </p:nvGrpSpPr>
        <p:grpSpPr>
          <a:xfrm rot="5400000" flipH="1">
            <a:off x="57271" y="1922377"/>
            <a:ext cx="1699100" cy="2145071"/>
            <a:chOff x="146217" y="2712579"/>
            <a:chExt cx="1552966" cy="1960401"/>
          </a:xfrm>
        </p:grpSpPr>
        <p:grpSp>
          <p:nvGrpSpPr>
            <p:cNvPr id="19639" name="Google Shape;19639;p41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19640" name="Google Shape;1964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1" name="Google Shape;1964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2" name="Google Shape;1964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3" name="Google Shape;1964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4" name="Google Shape;1964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5" name="Google Shape;1964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6" name="Google Shape;1964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7" name="Google Shape;1964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8" name="Google Shape;1964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9" name="Google Shape;1964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0" name="Google Shape;1965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1" name="Google Shape;1965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2" name="Google Shape;1965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3" name="Google Shape;1965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54" name="Google Shape;19654;p41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19655" name="Google Shape;19655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6" name="Google Shape;19656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7" name="Google Shape;19657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8" name="Google Shape;19658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9" name="Google Shape;19659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0" name="Google Shape;19660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1" name="Google Shape;19661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2" name="Google Shape;19662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3" name="Google Shape;19663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4" name="Google Shape;19664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5" name="Google Shape;19665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6" name="Google Shape;19666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7" name="Google Shape;19667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8" name="Google Shape;19668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9" name="Google Shape;19669;p41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19670" name="Google Shape;1967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1" name="Google Shape;1967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2" name="Google Shape;1967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3" name="Google Shape;1967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4" name="Google Shape;1967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5" name="Google Shape;1967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6" name="Google Shape;1967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7" name="Google Shape;1967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8" name="Google Shape;1967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9" name="Google Shape;1967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0" name="Google Shape;1968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1" name="Google Shape;1968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2" name="Google Shape;1968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3" name="Google Shape;1968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84" name="Google Shape;19684;p41"/>
          <p:cNvGrpSpPr/>
          <p:nvPr/>
        </p:nvGrpSpPr>
        <p:grpSpPr>
          <a:xfrm rot="5846386">
            <a:off x="454872" y="4197233"/>
            <a:ext cx="1240817" cy="665090"/>
            <a:chOff x="5206900" y="826150"/>
            <a:chExt cx="599275" cy="321250"/>
          </a:xfrm>
        </p:grpSpPr>
        <p:sp>
          <p:nvSpPr>
            <p:cNvPr id="19685" name="Google Shape;19685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9" name="Google Shape;19699;p41"/>
          <p:cNvGrpSpPr/>
          <p:nvPr/>
        </p:nvGrpSpPr>
        <p:grpSpPr>
          <a:xfrm rot="6300046" flipH="1">
            <a:off x="-304291" y="4197212"/>
            <a:ext cx="1240773" cy="665134"/>
            <a:chOff x="5206900" y="826150"/>
            <a:chExt cx="599275" cy="321250"/>
          </a:xfrm>
        </p:grpSpPr>
        <p:sp>
          <p:nvSpPr>
            <p:cNvPr id="19700" name="Google Shape;19700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4" name="Google Shape;19714;p41"/>
          <p:cNvGrpSpPr/>
          <p:nvPr/>
        </p:nvGrpSpPr>
        <p:grpSpPr>
          <a:xfrm rot="-8939904">
            <a:off x="828401" y="3356468"/>
            <a:ext cx="494025" cy="594555"/>
            <a:chOff x="4815275" y="840950"/>
            <a:chExt cx="432450" cy="520450"/>
          </a:xfrm>
        </p:grpSpPr>
        <p:sp>
          <p:nvSpPr>
            <p:cNvPr id="19715" name="Google Shape;19715;p41"/>
            <p:cNvSpPr/>
            <p:nvPr/>
          </p:nvSpPr>
          <p:spPr>
            <a:xfrm>
              <a:off x="4884475" y="840950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41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41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41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41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0" name="Google Shape;19720;p41"/>
          <p:cNvGrpSpPr/>
          <p:nvPr/>
        </p:nvGrpSpPr>
        <p:grpSpPr>
          <a:xfrm>
            <a:off x="7825729" y="-3"/>
            <a:ext cx="1866180" cy="2274870"/>
            <a:chOff x="7825729" y="-3"/>
            <a:chExt cx="1866180" cy="2274870"/>
          </a:xfrm>
        </p:grpSpPr>
        <p:grpSp>
          <p:nvGrpSpPr>
            <p:cNvPr id="19721" name="Google Shape;19721;p41"/>
            <p:cNvGrpSpPr/>
            <p:nvPr/>
          </p:nvGrpSpPr>
          <p:grpSpPr>
            <a:xfrm rot="-276790" flipH="1">
              <a:off x="7909234" y="64853"/>
              <a:ext cx="1699169" cy="2145157"/>
              <a:chOff x="146217" y="2712579"/>
              <a:chExt cx="1552966" cy="1960401"/>
            </a:xfrm>
          </p:grpSpPr>
          <p:grpSp>
            <p:nvGrpSpPr>
              <p:cNvPr id="19722" name="Google Shape;19722;p41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723" name="Google Shape;1972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4" name="Google Shape;1972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5" name="Google Shape;1972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6" name="Google Shape;1972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7" name="Google Shape;1972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8" name="Google Shape;1972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9" name="Google Shape;1972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0" name="Google Shape;1973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1" name="Google Shape;1973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2" name="Google Shape;1973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3" name="Google Shape;1973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4" name="Google Shape;1973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5" name="Google Shape;1973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6" name="Google Shape;1973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37" name="Google Shape;19737;p41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738" name="Google Shape;19738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9" name="Google Shape;19739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0" name="Google Shape;19740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1" name="Google Shape;19741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2" name="Google Shape;19742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3" name="Google Shape;19743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4" name="Google Shape;19744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5" name="Google Shape;19745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6" name="Google Shape;19746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7" name="Google Shape;19747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8" name="Google Shape;19748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9" name="Google Shape;19749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0" name="Google Shape;19750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1" name="Google Shape;19751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2" name="Google Shape;19752;p41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753" name="Google Shape;1975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4" name="Google Shape;1975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5" name="Google Shape;1975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6" name="Google Shape;1975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7" name="Google Shape;1975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8" name="Google Shape;1975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9" name="Google Shape;1975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0" name="Google Shape;1976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1" name="Google Shape;1976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2" name="Google Shape;1976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3" name="Google Shape;1976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4" name="Google Shape;1976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5" name="Google Shape;1976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6" name="Google Shape;1976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67" name="Google Shape;19767;p41"/>
            <p:cNvGrpSpPr/>
            <p:nvPr/>
          </p:nvGrpSpPr>
          <p:grpSpPr>
            <a:xfrm>
              <a:off x="8189095" y="1182633"/>
              <a:ext cx="723331" cy="725642"/>
              <a:chOff x="6065295" y="2472383"/>
              <a:chExt cx="723331" cy="725642"/>
            </a:xfrm>
          </p:grpSpPr>
          <p:sp>
            <p:nvSpPr>
              <p:cNvPr id="19768" name="Google Shape;19768;p41"/>
              <p:cNvSpPr/>
              <p:nvPr/>
            </p:nvSpPr>
            <p:spPr>
              <a:xfrm>
                <a:off x="6065295" y="2472383"/>
                <a:ext cx="723331" cy="723551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6574" extrusionOk="0">
                    <a:moveTo>
                      <a:pt x="3296" y="0"/>
                    </a:moveTo>
                    <a:cubicBezTo>
                      <a:pt x="2433" y="0"/>
                      <a:pt x="1563" y="335"/>
                      <a:pt x="901" y="1013"/>
                    </a:cubicBezTo>
                    <a:cubicBezTo>
                      <a:pt x="668" y="1246"/>
                      <a:pt x="501" y="1513"/>
                      <a:pt x="367" y="1813"/>
                    </a:cubicBezTo>
                    <a:cubicBezTo>
                      <a:pt x="134" y="2280"/>
                      <a:pt x="0" y="2780"/>
                      <a:pt x="0" y="3281"/>
                    </a:cubicBezTo>
                    <a:lnTo>
                      <a:pt x="0" y="3581"/>
                    </a:lnTo>
                    <a:cubicBezTo>
                      <a:pt x="151" y="5360"/>
                      <a:pt x="1674" y="6574"/>
                      <a:pt x="3300" y="6574"/>
                    </a:cubicBezTo>
                    <a:cubicBezTo>
                      <a:pt x="3839" y="6574"/>
                      <a:pt x="4389" y="6440"/>
                      <a:pt x="4904" y="6150"/>
                    </a:cubicBezTo>
                    <a:cubicBezTo>
                      <a:pt x="5471" y="5816"/>
                      <a:pt x="5938" y="5316"/>
                      <a:pt x="6238" y="4715"/>
                    </a:cubicBezTo>
                    <a:cubicBezTo>
                      <a:pt x="6372" y="4448"/>
                      <a:pt x="6472" y="4148"/>
                      <a:pt x="6505" y="3881"/>
                    </a:cubicBezTo>
                    <a:cubicBezTo>
                      <a:pt x="6538" y="3681"/>
                      <a:pt x="6572" y="3481"/>
                      <a:pt x="6572" y="3314"/>
                    </a:cubicBezTo>
                    <a:cubicBezTo>
                      <a:pt x="6572" y="3047"/>
                      <a:pt x="6538" y="2814"/>
                      <a:pt x="6505" y="2580"/>
                    </a:cubicBezTo>
                    <a:cubicBezTo>
                      <a:pt x="6372" y="2080"/>
                      <a:pt x="6171" y="1646"/>
                      <a:pt x="5871" y="1246"/>
                    </a:cubicBezTo>
                    <a:cubicBezTo>
                      <a:pt x="5220" y="419"/>
                      <a:pt x="4262" y="0"/>
                      <a:pt x="3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69" name="Google Shape;19769;p41"/>
              <p:cNvGrpSpPr/>
              <p:nvPr/>
            </p:nvGrpSpPr>
            <p:grpSpPr>
              <a:xfrm>
                <a:off x="6065295" y="2587398"/>
                <a:ext cx="716067" cy="610627"/>
                <a:chOff x="6065295" y="2587398"/>
                <a:chExt cx="716067" cy="610627"/>
              </a:xfrm>
            </p:grpSpPr>
            <p:sp>
              <p:nvSpPr>
                <p:cNvPr id="19770" name="Google Shape;19770;p41"/>
                <p:cNvSpPr/>
                <p:nvPr/>
              </p:nvSpPr>
              <p:spPr>
                <a:xfrm>
                  <a:off x="6101946" y="2587398"/>
                  <a:ext cx="675674" cy="2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913" extrusionOk="0">
                      <a:moveTo>
                        <a:pt x="568" y="1"/>
                      </a:moveTo>
                      <a:cubicBezTo>
                        <a:pt x="335" y="234"/>
                        <a:pt x="168" y="501"/>
                        <a:pt x="1" y="768"/>
                      </a:cubicBezTo>
                      <a:cubicBezTo>
                        <a:pt x="134" y="801"/>
                        <a:pt x="268" y="868"/>
                        <a:pt x="401" y="935"/>
                      </a:cubicBezTo>
                      <a:cubicBezTo>
                        <a:pt x="501" y="1002"/>
                        <a:pt x="601" y="1102"/>
                        <a:pt x="701" y="1235"/>
                      </a:cubicBezTo>
                      <a:cubicBezTo>
                        <a:pt x="868" y="1435"/>
                        <a:pt x="1035" y="1602"/>
                        <a:pt x="1235" y="1769"/>
                      </a:cubicBezTo>
                      <a:cubicBezTo>
                        <a:pt x="1382" y="1876"/>
                        <a:pt x="1465" y="1913"/>
                        <a:pt x="1535" y="1913"/>
                      </a:cubicBezTo>
                      <a:cubicBezTo>
                        <a:pt x="1640" y="1913"/>
                        <a:pt x="1716" y="1829"/>
                        <a:pt x="1936" y="1769"/>
                      </a:cubicBezTo>
                      <a:cubicBezTo>
                        <a:pt x="2025" y="1745"/>
                        <a:pt x="2094" y="1736"/>
                        <a:pt x="2154" y="1736"/>
                      </a:cubicBezTo>
                      <a:cubicBezTo>
                        <a:pt x="2299" y="1736"/>
                        <a:pt x="2390" y="1785"/>
                        <a:pt x="2574" y="1785"/>
                      </a:cubicBezTo>
                      <a:cubicBezTo>
                        <a:pt x="2629" y="1785"/>
                        <a:pt x="2693" y="1781"/>
                        <a:pt x="2770" y="1769"/>
                      </a:cubicBezTo>
                      <a:cubicBezTo>
                        <a:pt x="3203" y="1702"/>
                        <a:pt x="3203" y="1735"/>
                        <a:pt x="3337" y="1635"/>
                      </a:cubicBezTo>
                      <a:cubicBezTo>
                        <a:pt x="3437" y="1569"/>
                        <a:pt x="3537" y="1469"/>
                        <a:pt x="3604" y="1369"/>
                      </a:cubicBezTo>
                      <a:cubicBezTo>
                        <a:pt x="3604" y="1369"/>
                        <a:pt x="3904" y="1202"/>
                        <a:pt x="4037" y="1135"/>
                      </a:cubicBezTo>
                      <a:cubicBezTo>
                        <a:pt x="4088" y="1110"/>
                        <a:pt x="4139" y="1099"/>
                        <a:pt x="4188" y="1099"/>
                      </a:cubicBezTo>
                      <a:cubicBezTo>
                        <a:pt x="4268" y="1099"/>
                        <a:pt x="4342" y="1127"/>
                        <a:pt x="4404" y="1168"/>
                      </a:cubicBezTo>
                      <a:cubicBezTo>
                        <a:pt x="4471" y="1235"/>
                        <a:pt x="4904" y="1535"/>
                        <a:pt x="4904" y="1535"/>
                      </a:cubicBezTo>
                      <a:lnTo>
                        <a:pt x="5338" y="1769"/>
                      </a:lnTo>
                      <a:lnTo>
                        <a:pt x="5872" y="1669"/>
                      </a:lnTo>
                      <a:cubicBezTo>
                        <a:pt x="5972" y="1635"/>
                        <a:pt x="6039" y="1602"/>
                        <a:pt x="6139" y="1535"/>
                      </a:cubicBezTo>
                      <a:cubicBezTo>
                        <a:pt x="6039" y="1068"/>
                        <a:pt x="5838" y="601"/>
                        <a:pt x="5538" y="234"/>
                      </a:cubicBezTo>
                      <a:lnTo>
                        <a:pt x="5038" y="201"/>
                      </a:lnTo>
                      <a:cubicBezTo>
                        <a:pt x="4989" y="191"/>
                        <a:pt x="4943" y="187"/>
                        <a:pt x="4899" y="187"/>
                      </a:cubicBezTo>
                      <a:cubicBezTo>
                        <a:pt x="4793" y="187"/>
                        <a:pt x="4699" y="211"/>
                        <a:pt x="4604" y="234"/>
                      </a:cubicBezTo>
                      <a:lnTo>
                        <a:pt x="3904" y="368"/>
                      </a:lnTo>
                      <a:cubicBezTo>
                        <a:pt x="3570" y="435"/>
                        <a:pt x="3537" y="501"/>
                        <a:pt x="3337" y="535"/>
                      </a:cubicBezTo>
                      <a:cubicBezTo>
                        <a:pt x="3137" y="535"/>
                        <a:pt x="2936" y="535"/>
                        <a:pt x="2770" y="501"/>
                      </a:cubicBezTo>
                      <a:cubicBezTo>
                        <a:pt x="2770" y="501"/>
                        <a:pt x="2236" y="401"/>
                        <a:pt x="1969" y="368"/>
                      </a:cubicBezTo>
                      <a:cubicBezTo>
                        <a:pt x="1919" y="351"/>
                        <a:pt x="1861" y="343"/>
                        <a:pt x="1798" y="343"/>
                      </a:cubicBezTo>
                      <a:cubicBezTo>
                        <a:pt x="1736" y="343"/>
                        <a:pt x="1669" y="351"/>
                        <a:pt x="1602" y="368"/>
                      </a:cubicBezTo>
                      <a:cubicBezTo>
                        <a:pt x="1602" y="368"/>
                        <a:pt x="1302" y="334"/>
                        <a:pt x="1068" y="268"/>
                      </a:cubicBezTo>
                      <a:cubicBezTo>
                        <a:pt x="802" y="234"/>
                        <a:pt x="735" y="234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1" name="Google Shape;19771;p41"/>
                <p:cNvSpPr/>
                <p:nvPr/>
              </p:nvSpPr>
              <p:spPr>
                <a:xfrm>
                  <a:off x="6065295" y="2862775"/>
                  <a:ext cx="716067" cy="3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3046" extrusionOk="0">
                      <a:moveTo>
                        <a:pt x="201" y="1"/>
                      </a:moveTo>
                      <a:cubicBezTo>
                        <a:pt x="134" y="1"/>
                        <a:pt x="67" y="34"/>
                        <a:pt x="0" y="34"/>
                      </a:cubicBezTo>
                      <a:cubicBezTo>
                        <a:pt x="150" y="1828"/>
                        <a:pt x="1640" y="3046"/>
                        <a:pt x="3261" y="3046"/>
                      </a:cubicBezTo>
                      <a:cubicBezTo>
                        <a:pt x="3809" y="3046"/>
                        <a:pt x="4373" y="2906"/>
                        <a:pt x="4904" y="2603"/>
                      </a:cubicBezTo>
                      <a:cubicBezTo>
                        <a:pt x="4737" y="2536"/>
                        <a:pt x="4537" y="2469"/>
                        <a:pt x="4370" y="2436"/>
                      </a:cubicBezTo>
                      <a:cubicBezTo>
                        <a:pt x="4259" y="2410"/>
                        <a:pt x="4185" y="2400"/>
                        <a:pt x="4133" y="2400"/>
                      </a:cubicBezTo>
                      <a:cubicBezTo>
                        <a:pt x="3981" y="2400"/>
                        <a:pt x="4010" y="2486"/>
                        <a:pt x="3836" y="2536"/>
                      </a:cubicBezTo>
                      <a:cubicBezTo>
                        <a:pt x="3774" y="2551"/>
                        <a:pt x="3705" y="2558"/>
                        <a:pt x="3636" y="2558"/>
                      </a:cubicBezTo>
                      <a:cubicBezTo>
                        <a:pt x="3407" y="2558"/>
                        <a:pt x="3177" y="2487"/>
                        <a:pt x="3203" y="2436"/>
                      </a:cubicBezTo>
                      <a:cubicBezTo>
                        <a:pt x="3303" y="2369"/>
                        <a:pt x="3369" y="2302"/>
                        <a:pt x="3470" y="2236"/>
                      </a:cubicBezTo>
                      <a:cubicBezTo>
                        <a:pt x="3603" y="2252"/>
                        <a:pt x="3736" y="2261"/>
                        <a:pt x="3870" y="2261"/>
                      </a:cubicBezTo>
                      <a:cubicBezTo>
                        <a:pt x="4003" y="2261"/>
                        <a:pt x="4137" y="2252"/>
                        <a:pt x="4270" y="2236"/>
                      </a:cubicBezTo>
                      <a:cubicBezTo>
                        <a:pt x="4537" y="2169"/>
                        <a:pt x="4804" y="2036"/>
                        <a:pt x="5037" y="1902"/>
                      </a:cubicBezTo>
                      <a:cubicBezTo>
                        <a:pt x="5338" y="1702"/>
                        <a:pt x="5271" y="1769"/>
                        <a:pt x="6005" y="1302"/>
                      </a:cubicBezTo>
                      <a:cubicBezTo>
                        <a:pt x="6071" y="1235"/>
                        <a:pt x="6171" y="1202"/>
                        <a:pt x="6238" y="1168"/>
                      </a:cubicBezTo>
                      <a:cubicBezTo>
                        <a:pt x="6372" y="901"/>
                        <a:pt x="6472" y="601"/>
                        <a:pt x="6505" y="334"/>
                      </a:cubicBezTo>
                      <a:lnTo>
                        <a:pt x="6505" y="334"/>
                      </a:lnTo>
                      <a:lnTo>
                        <a:pt x="5905" y="401"/>
                      </a:lnTo>
                      <a:cubicBezTo>
                        <a:pt x="5004" y="501"/>
                        <a:pt x="5371" y="501"/>
                        <a:pt x="5204" y="601"/>
                      </a:cubicBezTo>
                      <a:cubicBezTo>
                        <a:pt x="5037" y="701"/>
                        <a:pt x="5004" y="735"/>
                        <a:pt x="4937" y="901"/>
                      </a:cubicBezTo>
                      <a:cubicBezTo>
                        <a:pt x="4871" y="1068"/>
                        <a:pt x="4770" y="1168"/>
                        <a:pt x="4637" y="1268"/>
                      </a:cubicBezTo>
                      <a:cubicBezTo>
                        <a:pt x="4337" y="1402"/>
                        <a:pt x="4037" y="1502"/>
                        <a:pt x="3736" y="1569"/>
                      </a:cubicBezTo>
                      <a:cubicBezTo>
                        <a:pt x="3596" y="1594"/>
                        <a:pt x="3461" y="1605"/>
                        <a:pt x="3329" y="1605"/>
                      </a:cubicBezTo>
                      <a:cubicBezTo>
                        <a:pt x="3115" y="1605"/>
                        <a:pt x="2909" y="1576"/>
                        <a:pt x="2702" y="1535"/>
                      </a:cubicBezTo>
                      <a:cubicBezTo>
                        <a:pt x="2069" y="1468"/>
                        <a:pt x="2302" y="1368"/>
                        <a:pt x="1968" y="1135"/>
                      </a:cubicBezTo>
                      <a:cubicBezTo>
                        <a:pt x="1768" y="935"/>
                        <a:pt x="1568" y="735"/>
                        <a:pt x="1435" y="468"/>
                      </a:cubicBezTo>
                      <a:cubicBezTo>
                        <a:pt x="1235" y="301"/>
                        <a:pt x="1034" y="168"/>
                        <a:pt x="801" y="67"/>
                      </a:cubicBezTo>
                      <a:cubicBezTo>
                        <a:pt x="601" y="34"/>
                        <a:pt x="401" y="1"/>
                        <a:pt x="20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72" name="Google Shape;19772;p41"/>
          <p:cNvGrpSpPr/>
          <p:nvPr/>
        </p:nvGrpSpPr>
        <p:grpSpPr>
          <a:xfrm rot="1592248">
            <a:off x="-228183" y="2401745"/>
            <a:ext cx="1926500" cy="2239678"/>
            <a:chOff x="-1470741" y="4281315"/>
            <a:chExt cx="2074541" cy="2411785"/>
          </a:xfrm>
        </p:grpSpPr>
        <p:sp>
          <p:nvSpPr>
            <p:cNvPr id="19773" name="Google Shape;19773;p41"/>
            <p:cNvSpPr/>
            <p:nvPr/>
          </p:nvSpPr>
          <p:spPr>
            <a:xfrm flipH="1">
              <a:off x="-1470741" y="4504609"/>
              <a:ext cx="582076" cy="321512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41"/>
            <p:cNvSpPr/>
            <p:nvPr/>
          </p:nvSpPr>
          <p:spPr>
            <a:xfrm flipH="1">
              <a:off x="202303" y="4281315"/>
              <a:ext cx="401496" cy="221734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41"/>
            <p:cNvSpPr/>
            <p:nvPr/>
          </p:nvSpPr>
          <p:spPr>
            <a:xfrm flipH="1">
              <a:off x="-393420" y="6434369"/>
              <a:ext cx="468487" cy="258731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46" name="Google Shape;446;p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48" name="Google Shape;448;p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74" name="Google Shape;474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601" name="Google Shape;601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7" name="Google Shape;627;p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633" name="Google Shape;633;p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9" name="Google Shape;659;p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" name="Google Shape;660;p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661" name="Google Shape;661;p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3"/>
          <p:cNvGrpSpPr/>
          <p:nvPr/>
        </p:nvGrpSpPr>
        <p:grpSpPr>
          <a:xfrm>
            <a:off x="-152337" y="-193233"/>
            <a:ext cx="10223643" cy="5945818"/>
            <a:chOff x="-152337" y="-193233"/>
            <a:chExt cx="10223643" cy="5945818"/>
          </a:xfrm>
        </p:grpSpPr>
        <p:grpSp>
          <p:nvGrpSpPr>
            <p:cNvPr id="688" name="Google Shape;688;p3"/>
            <p:cNvGrpSpPr/>
            <p:nvPr/>
          </p:nvGrpSpPr>
          <p:grpSpPr>
            <a:xfrm>
              <a:off x="542017" y="657788"/>
              <a:ext cx="7631074" cy="3472791"/>
              <a:chOff x="542017" y="657788"/>
              <a:chExt cx="7631074" cy="3472791"/>
            </a:xfrm>
          </p:grpSpPr>
          <p:sp>
            <p:nvSpPr>
              <p:cNvPr id="689" name="Google Shape;689;p3"/>
              <p:cNvSpPr/>
              <p:nvPr/>
            </p:nvSpPr>
            <p:spPr>
              <a:xfrm flipH="1">
                <a:off x="542017" y="2879550"/>
                <a:ext cx="570359" cy="31499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 flipH="1">
                <a:off x="7462043" y="770413"/>
                <a:ext cx="711048" cy="392690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 flipH="1">
                <a:off x="5839291" y="6577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 flipH="1">
                <a:off x="1027389" y="3781356"/>
                <a:ext cx="632341" cy="349223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3"/>
            <p:cNvGrpSpPr/>
            <p:nvPr/>
          </p:nvGrpSpPr>
          <p:grpSpPr>
            <a:xfrm>
              <a:off x="-152337" y="-193233"/>
              <a:ext cx="2586475" cy="2591675"/>
              <a:chOff x="-152337" y="-193233"/>
              <a:chExt cx="2586475" cy="2591675"/>
            </a:xfrm>
          </p:grpSpPr>
          <p:sp>
            <p:nvSpPr>
              <p:cNvPr id="694" name="Google Shape;694;p3"/>
              <p:cNvSpPr/>
              <p:nvPr/>
            </p:nvSpPr>
            <p:spPr>
              <a:xfrm>
                <a:off x="136278" y="442425"/>
                <a:ext cx="29589" cy="2204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4" extrusionOk="0">
                    <a:moveTo>
                      <a:pt x="291" y="0"/>
                    </a:moveTo>
                    <a:cubicBezTo>
                      <a:pt x="0" y="0"/>
                      <a:pt x="0" y="424"/>
                      <a:pt x="291" y="424"/>
                    </a:cubicBezTo>
                    <a:cubicBezTo>
                      <a:pt x="569" y="424"/>
                      <a:pt x="569" y="0"/>
                      <a:pt x="29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180636" y="310861"/>
                <a:ext cx="45190" cy="3286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32" extrusionOk="0">
                    <a:moveTo>
                      <a:pt x="450" y="1"/>
                    </a:moveTo>
                    <a:cubicBezTo>
                      <a:pt x="377" y="1"/>
                      <a:pt x="302" y="27"/>
                      <a:pt x="236" y="87"/>
                    </a:cubicBezTo>
                    <a:cubicBezTo>
                      <a:pt x="1" y="331"/>
                      <a:pt x="236" y="631"/>
                      <a:pt x="476" y="631"/>
                    </a:cubicBezTo>
                    <a:cubicBezTo>
                      <a:pt x="570" y="631"/>
                      <a:pt x="664" y="586"/>
                      <a:pt x="732" y="474"/>
                    </a:cubicBezTo>
                    <a:cubicBezTo>
                      <a:pt x="868" y="237"/>
                      <a:pt x="670" y="1"/>
                      <a:pt x="45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39450" y="289540"/>
                <a:ext cx="36558" cy="2964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70" extrusionOk="0">
                    <a:moveTo>
                      <a:pt x="351" y="1"/>
                    </a:moveTo>
                    <a:cubicBezTo>
                      <a:pt x="0" y="25"/>
                      <a:pt x="0" y="545"/>
                      <a:pt x="351" y="569"/>
                    </a:cubicBezTo>
                    <a:cubicBezTo>
                      <a:pt x="702" y="545"/>
                      <a:pt x="702" y="25"/>
                      <a:pt x="3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1309439" y="224642"/>
                <a:ext cx="52887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74" extrusionOk="0">
                    <a:moveTo>
                      <a:pt x="447" y="1"/>
                    </a:moveTo>
                    <a:cubicBezTo>
                      <a:pt x="220" y="1"/>
                      <a:pt x="1" y="175"/>
                      <a:pt x="1" y="438"/>
                    </a:cubicBezTo>
                    <a:cubicBezTo>
                      <a:pt x="1" y="668"/>
                      <a:pt x="194" y="862"/>
                      <a:pt x="436" y="874"/>
                    </a:cubicBezTo>
                    <a:cubicBezTo>
                      <a:pt x="823" y="874"/>
                      <a:pt x="1017" y="402"/>
                      <a:pt x="751" y="124"/>
                    </a:cubicBezTo>
                    <a:cubicBezTo>
                      <a:pt x="662" y="39"/>
                      <a:pt x="554" y="1"/>
                      <a:pt x="44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1469241" y="177321"/>
                <a:ext cx="45970" cy="39938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68" extrusionOk="0">
                    <a:moveTo>
                      <a:pt x="380" y="1"/>
                    </a:moveTo>
                    <a:cubicBezTo>
                      <a:pt x="188" y="1"/>
                      <a:pt x="0" y="152"/>
                      <a:pt x="0" y="381"/>
                    </a:cubicBezTo>
                    <a:cubicBezTo>
                      <a:pt x="0" y="586"/>
                      <a:pt x="170" y="756"/>
                      <a:pt x="375" y="768"/>
                    </a:cubicBezTo>
                    <a:cubicBezTo>
                      <a:pt x="714" y="768"/>
                      <a:pt x="883" y="356"/>
                      <a:pt x="641" y="114"/>
                    </a:cubicBezTo>
                    <a:cubicBezTo>
                      <a:pt x="567" y="36"/>
                      <a:pt x="473" y="1"/>
                      <a:pt x="3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1454109" y="322249"/>
                <a:ext cx="23349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40" extrusionOk="0">
                    <a:moveTo>
                      <a:pt x="231" y="1"/>
                    </a:moveTo>
                    <a:cubicBezTo>
                      <a:pt x="1" y="1"/>
                      <a:pt x="1" y="340"/>
                      <a:pt x="231" y="340"/>
                    </a:cubicBezTo>
                    <a:cubicBezTo>
                      <a:pt x="449" y="340"/>
                      <a:pt x="449" y="1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1566744" y="340502"/>
                <a:ext cx="43422" cy="3401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54" extrusionOk="0">
                    <a:moveTo>
                      <a:pt x="412" y="1"/>
                    </a:moveTo>
                    <a:cubicBezTo>
                      <a:pt x="0" y="1"/>
                      <a:pt x="0" y="654"/>
                      <a:pt x="412" y="654"/>
                    </a:cubicBezTo>
                    <a:cubicBezTo>
                      <a:pt x="835" y="654"/>
                      <a:pt x="835" y="1"/>
                      <a:pt x="41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1639703" y="402176"/>
                <a:ext cx="421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11" h="642" extrusionOk="0">
                    <a:moveTo>
                      <a:pt x="412" y="0"/>
                    </a:moveTo>
                    <a:cubicBezTo>
                      <a:pt x="0" y="0"/>
                      <a:pt x="0" y="641"/>
                      <a:pt x="412" y="641"/>
                    </a:cubicBezTo>
                    <a:cubicBezTo>
                      <a:pt x="811" y="641"/>
                      <a:pt x="811" y="0"/>
                      <a:pt x="41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1530239" y="510340"/>
                <a:ext cx="39678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4" extrusionOk="0">
                    <a:moveTo>
                      <a:pt x="376" y="1"/>
                    </a:moveTo>
                    <a:cubicBezTo>
                      <a:pt x="1" y="1"/>
                      <a:pt x="1" y="593"/>
                      <a:pt x="376" y="593"/>
                    </a:cubicBezTo>
                    <a:cubicBezTo>
                      <a:pt x="763" y="593"/>
                      <a:pt x="763" y="1"/>
                      <a:pt x="37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1590613" y="539305"/>
                <a:ext cx="3343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09" extrusionOk="0">
                    <a:moveTo>
                      <a:pt x="328" y="0"/>
                    </a:moveTo>
                    <a:cubicBezTo>
                      <a:pt x="1" y="24"/>
                      <a:pt x="1" y="484"/>
                      <a:pt x="328" y="508"/>
                    </a:cubicBezTo>
                    <a:cubicBezTo>
                      <a:pt x="642" y="484"/>
                      <a:pt x="642" y="24"/>
                      <a:pt x="32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1752911" y="650536"/>
                <a:ext cx="35310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37" extrusionOk="0">
                    <a:moveTo>
                      <a:pt x="356" y="0"/>
                    </a:moveTo>
                    <a:cubicBezTo>
                      <a:pt x="305" y="0"/>
                      <a:pt x="253" y="16"/>
                      <a:pt x="207" y="51"/>
                    </a:cubicBezTo>
                    <a:lnTo>
                      <a:pt x="182" y="75"/>
                    </a:lnTo>
                    <a:cubicBezTo>
                      <a:pt x="1" y="184"/>
                      <a:pt x="1" y="450"/>
                      <a:pt x="182" y="571"/>
                    </a:cubicBezTo>
                    <a:lnTo>
                      <a:pt x="207" y="595"/>
                    </a:lnTo>
                    <a:cubicBezTo>
                      <a:pt x="255" y="624"/>
                      <a:pt x="307" y="637"/>
                      <a:pt x="357" y="637"/>
                    </a:cubicBezTo>
                    <a:cubicBezTo>
                      <a:pt x="519" y="637"/>
                      <a:pt x="669" y="501"/>
                      <a:pt x="678" y="317"/>
                    </a:cubicBezTo>
                    <a:cubicBezTo>
                      <a:pt x="678" y="152"/>
                      <a:pt x="518" y="0"/>
                      <a:pt x="35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1690041" y="576382"/>
                <a:ext cx="25845" cy="21477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13" extrusionOk="0">
                    <a:moveTo>
                      <a:pt x="242" y="1"/>
                    </a:moveTo>
                    <a:cubicBezTo>
                      <a:pt x="0" y="25"/>
                      <a:pt x="0" y="388"/>
                      <a:pt x="242" y="412"/>
                    </a:cubicBezTo>
                    <a:cubicBezTo>
                      <a:pt x="496" y="388"/>
                      <a:pt x="496" y="25"/>
                      <a:pt x="24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1651039" y="721727"/>
                <a:ext cx="35258" cy="2834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45" extrusionOk="0">
                    <a:moveTo>
                      <a:pt x="339" y="0"/>
                    </a:moveTo>
                    <a:cubicBezTo>
                      <a:pt x="0" y="24"/>
                      <a:pt x="0" y="520"/>
                      <a:pt x="339" y="545"/>
                    </a:cubicBezTo>
                    <a:cubicBezTo>
                      <a:pt x="678" y="520"/>
                      <a:pt x="678" y="24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1752287" y="748143"/>
                <a:ext cx="3905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376" y="0"/>
                    </a:moveTo>
                    <a:cubicBezTo>
                      <a:pt x="1" y="0"/>
                      <a:pt x="1" y="569"/>
                      <a:pt x="376" y="569"/>
                    </a:cubicBezTo>
                    <a:cubicBezTo>
                      <a:pt x="751" y="569"/>
                      <a:pt x="751" y="0"/>
                      <a:pt x="37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1690665" y="931189"/>
                <a:ext cx="39678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4" extrusionOk="0">
                    <a:moveTo>
                      <a:pt x="387" y="0"/>
                    </a:moveTo>
                    <a:cubicBezTo>
                      <a:pt x="0" y="0"/>
                      <a:pt x="0" y="593"/>
                      <a:pt x="387" y="593"/>
                    </a:cubicBezTo>
                    <a:cubicBezTo>
                      <a:pt x="762" y="593"/>
                      <a:pt x="762" y="0"/>
                      <a:pt x="38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1761751" y="944398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0" y="0"/>
                      <a:pt x="0" y="509"/>
                      <a:pt x="339" y="509"/>
                    </a:cubicBezTo>
                    <a:cubicBezTo>
                      <a:pt x="678" y="509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1766639" y="849443"/>
                <a:ext cx="49922" cy="355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684" extrusionOk="0">
                    <a:moveTo>
                      <a:pt x="500" y="0"/>
                    </a:moveTo>
                    <a:cubicBezTo>
                      <a:pt x="447" y="0"/>
                      <a:pt x="393" y="15"/>
                      <a:pt x="342" y="48"/>
                    </a:cubicBezTo>
                    <a:lnTo>
                      <a:pt x="293" y="85"/>
                    </a:lnTo>
                    <a:cubicBezTo>
                      <a:pt x="0" y="255"/>
                      <a:pt x="321" y="684"/>
                      <a:pt x="578" y="684"/>
                    </a:cubicBezTo>
                    <a:cubicBezTo>
                      <a:pt x="650" y="684"/>
                      <a:pt x="718" y="650"/>
                      <a:pt x="765" y="568"/>
                    </a:cubicBezTo>
                    <a:lnTo>
                      <a:pt x="801" y="508"/>
                    </a:lnTo>
                    <a:cubicBezTo>
                      <a:pt x="960" y="291"/>
                      <a:pt x="738" y="0"/>
                      <a:pt x="50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1768668" y="1049441"/>
                <a:ext cx="29589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37" extrusionOk="0">
                    <a:moveTo>
                      <a:pt x="291" y="1"/>
                    </a:moveTo>
                    <a:cubicBezTo>
                      <a:pt x="0" y="1"/>
                      <a:pt x="0" y="436"/>
                      <a:pt x="291" y="436"/>
                    </a:cubicBezTo>
                    <a:cubicBezTo>
                      <a:pt x="569" y="424"/>
                      <a:pt x="569" y="1"/>
                      <a:pt x="29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1703249" y="1211739"/>
                <a:ext cx="45346" cy="3463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666" extrusionOk="0">
                    <a:moveTo>
                      <a:pt x="436" y="1"/>
                    </a:moveTo>
                    <a:cubicBezTo>
                      <a:pt x="0" y="1"/>
                      <a:pt x="0" y="666"/>
                      <a:pt x="436" y="666"/>
                    </a:cubicBezTo>
                    <a:cubicBezTo>
                      <a:pt x="871" y="666"/>
                      <a:pt x="871" y="1"/>
                      <a:pt x="43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1646619" y="1326870"/>
                <a:ext cx="434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42" extrusionOk="0">
                    <a:moveTo>
                      <a:pt x="424" y="0"/>
                    </a:moveTo>
                    <a:cubicBezTo>
                      <a:pt x="1" y="0"/>
                      <a:pt x="1" y="641"/>
                      <a:pt x="424" y="641"/>
                    </a:cubicBezTo>
                    <a:cubicBezTo>
                      <a:pt x="835" y="641"/>
                      <a:pt x="835" y="0"/>
                      <a:pt x="42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1581201" y="1289117"/>
                <a:ext cx="21425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40" extrusionOk="0">
                    <a:moveTo>
                      <a:pt x="206" y="1"/>
                    </a:moveTo>
                    <a:cubicBezTo>
                      <a:pt x="0" y="25"/>
                      <a:pt x="0" y="315"/>
                      <a:pt x="206" y="339"/>
                    </a:cubicBezTo>
                    <a:cubicBezTo>
                      <a:pt x="412" y="315"/>
                      <a:pt x="412" y="25"/>
                      <a:pt x="20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1410115" y="1433786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1"/>
                    </a:moveTo>
                    <a:cubicBezTo>
                      <a:pt x="0" y="1"/>
                      <a:pt x="0" y="509"/>
                      <a:pt x="339" y="509"/>
                    </a:cubicBezTo>
                    <a:cubicBezTo>
                      <a:pt x="678" y="509"/>
                      <a:pt x="678" y="1"/>
                      <a:pt x="33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1415783" y="1504248"/>
                <a:ext cx="31462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605" h="461" extrusionOk="0">
                    <a:moveTo>
                      <a:pt x="302" y="1"/>
                    </a:moveTo>
                    <a:cubicBezTo>
                      <a:pt x="0" y="1"/>
                      <a:pt x="0" y="460"/>
                      <a:pt x="302" y="460"/>
                    </a:cubicBezTo>
                    <a:cubicBezTo>
                      <a:pt x="605" y="460"/>
                      <a:pt x="605" y="1"/>
                      <a:pt x="30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1505694" y="1418705"/>
                <a:ext cx="42850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42" extrusionOk="0">
                    <a:moveTo>
                      <a:pt x="412" y="0"/>
                    </a:moveTo>
                    <a:cubicBezTo>
                      <a:pt x="1" y="0"/>
                      <a:pt x="1" y="642"/>
                      <a:pt x="412" y="642"/>
                    </a:cubicBezTo>
                    <a:cubicBezTo>
                      <a:pt x="823" y="642"/>
                      <a:pt x="823" y="0"/>
                      <a:pt x="41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1212560" y="1441326"/>
                <a:ext cx="2522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364" extrusionOk="0">
                    <a:moveTo>
                      <a:pt x="243" y="1"/>
                    </a:moveTo>
                    <a:cubicBezTo>
                      <a:pt x="1" y="1"/>
                      <a:pt x="1" y="364"/>
                      <a:pt x="243" y="364"/>
                    </a:cubicBezTo>
                    <a:cubicBezTo>
                      <a:pt x="485" y="364"/>
                      <a:pt x="485" y="1"/>
                      <a:pt x="24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1172935" y="1533837"/>
                <a:ext cx="43474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42" extrusionOk="0">
                    <a:moveTo>
                      <a:pt x="412" y="0"/>
                    </a:moveTo>
                    <a:cubicBezTo>
                      <a:pt x="1" y="0"/>
                      <a:pt x="1" y="641"/>
                      <a:pt x="412" y="641"/>
                    </a:cubicBezTo>
                    <a:cubicBezTo>
                      <a:pt x="835" y="641"/>
                      <a:pt x="835" y="0"/>
                      <a:pt x="41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1023845" y="1465247"/>
                <a:ext cx="12637" cy="951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83" extrusionOk="0">
                    <a:moveTo>
                      <a:pt x="122" y="1"/>
                    </a:moveTo>
                    <a:cubicBezTo>
                      <a:pt x="1" y="1"/>
                      <a:pt x="1" y="182"/>
                      <a:pt x="122" y="182"/>
                    </a:cubicBezTo>
                    <a:cubicBezTo>
                      <a:pt x="243" y="182"/>
                      <a:pt x="243" y="1"/>
                      <a:pt x="12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1021973" y="1419329"/>
                <a:ext cx="32138" cy="2459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3" extrusionOk="0">
                    <a:moveTo>
                      <a:pt x="303" y="1"/>
                    </a:moveTo>
                    <a:cubicBezTo>
                      <a:pt x="0" y="1"/>
                      <a:pt x="0" y="472"/>
                      <a:pt x="303" y="472"/>
                    </a:cubicBezTo>
                    <a:cubicBezTo>
                      <a:pt x="617" y="472"/>
                      <a:pt x="617" y="1"/>
                      <a:pt x="3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1130813" y="1457083"/>
                <a:ext cx="43422" cy="3338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42" extrusionOk="0">
                    <a:moveTo>
                      <a:pt x="424" y="0"/>
                    </a:moveTo>
                    <a:cubicBezTo>
                      <a:pt x="0" y="0"/>
                      <a:pt x="0" y="641"/>
                      <a:pt x="424" y="641"/>
                    </a:cubicBezTo>
                    <a:cubicBezTo>
                      <a:pt x="835" y="641"/>
                      <a:pt x="835" y="0"/>
                      <a:pt x="42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1068515" y="1538829"/>
                <a:ext cx="39054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82" extrusionOk="0">
                    <a:moveTo>
                      <a:pt x="364" y="1"/>
                    </a:moveTo>
                    <a:cubicBezTo>
                      <a:pt x="1" y="1"/>
                      <a:pt x="1" y="582"/>
                      <a:pt x="364" y="582"/>
                    </a:cubicBezTo>
                    <a:cubicBezTo>
                      <a:pt x="751" y="569"/>
                      <a:pt x="751" y="1"/>
                      <a:pt x="36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887341" y="1396709"/>
                <a:ext cx="40978" cy="3146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05" extrusionOk="0">
                    <a:moveTo>
                      <a:pt x="400" y="0"/>
                    </a:moveTo>
                    <a:cubicBezTo>
                      <a:pt x="1" y="0"/>
                      <a:pt x="1" y="605"/>
                      <a:pt x="400" y="605"/>
                    </a:cubicBezTo>
                    <a:cubicBezTo>
                      <a:pt x="787" y="605"/>
                      <a:pt x="787" y="0"/>
                      <a:pt x="40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876680" y="1316418"/>
                <a:ext cx="37130" cy="3125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01" extrusionOk="0">
                    <a:moveTo>
                      <a:pt x="303" y="1"/>
                    </a:moveTo>
                    <a:cubicBezTo>
                      <a:pt x="147" y="1"/>
                      <a:pt x="0" y="119"/>
                      <a:pt x="0" y="298"/>
                    </a:cubicBezTo>
                    <a:cubicBezTo>
                      <a:pt x="0" y="467"/>
                      <a:pt x="145" y="601"/>
                      <a:pt x="303" y="601"/>
                    </a:cubicBezTo>
                    <a:cubicBezTo>
                      <a:pt x="581" y="601"/>
                      <a:pt x="714" y="274"/>
                      <a:pt x="520" y="92"/>
                    </a:cubicBezTo>
                    <a:cubicBezTo>
                      <a:pt x="457" y="29"/>
                      <a:pt x="379" y="1"/>
                      <a:pt x="3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815630" y="1366496"/>
                <a:ext cx="31514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48" extrusionOk="0">
                    <a:moveTo>
                      <a:pt x="315" y="0"/>
                    </a:moveTo>
                    <a:cubicBezTo>
                      <a:pt x="311" y="0"/>
                      <a:pt x="307" y="0"/>
                      <a:pt x="303" y="0"/>
                    </a:cubicBezTo>
                    <a:cubicBezTo>
                      <a:pt x="1" y="0"/>
                      <a:pt x="1" y="448"/>
                      <a:pt x="303" y="448"/>
                    </a:cubicBezTo>
                    <a:cubicBezTo>
                      <a:pt x="602" y="448"/>
                      <a:pt x="606" y="0"/>
                      <a:pt x="31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791761" y="1262076"/>
                <a:ext cx="33386" cy="2584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97" extrusionOk="0">
                    <a:moveTo>
                      <a:pt x="327" y="0"/>
                    </a:moveTo>
                    <a:cubicBezTo>
                      <a:pt x="0" y="0"/>
                      <a:pt x="0" y="496"/>
                      <a:pt x="327" y="496"/>
                    </a:cubicBezTo>
                    <a:cubicBezTo>
                      <a:pt x="641" y="496"/>
                      <a:pt x="641" y="0"/>
                      <a:pt x="3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789837" y="1203574"/>
                <a:ext cx="37182" cy="2771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33" extrusionOk="0">
                    <a:moveTo>
                      <a:pt x="364" y="0"/>
                    </a:moveTo>
                    <a:cubicBezTo>
                      <a:pt x="1" y="0"/>
                      <a:pt x="1" y="533"/>
                      <a:pt x="364" y="533"/>
                    </a:cubicBezTo>
                    <a:cubicBezTo>
                      <a:pt x="714" y="533"/>
                      <a:pt x="714" y="0"/>
                      <a:pt x="36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761548" y="1113611"/>
                <a:ext cx="40302" cy="3151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06" extrusionOk="0">
                    <a:moveTo>
                      <a:pt x="387" y="1"/>
                    </a:moveTo>
                    <a:cubicBezTo>
                      <a:pt x="0" y="1"/>
                      <a:pt x="0" y="605"/>
                      <a:pt x="387" y="605"/>
                    </a:cubicBezTo>
                    <a:cubicBezTo>
                      <a:pt x="775" y="605"/>
                      <a:pt x="775" y="1"/>
                      <a:pt x="38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735131" y="1039405"/>
                <a:ext cx="24597" cy="20177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8" extrusionOk="0">
                    <a:moveTo>
                      <a:pt x="242" y="0"/>
                    </a:moveTo>
                    <a:cubicBezTo>
                      <a:pt x="0" y="24"/>
                      <a:pt x="0" y="363"/>
                      <a:pt x="242" y="387"/>
                    </a:cubicBezTo>
                    <a:cubicBezTo>
                      <a:pt x="472" y="363"/>
                      <a:pt x="472" y="24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765292" y="942526"/>
                <a:ext cx="17681" cy="15133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1" extrusionOk="0">
                    <a:moveTo>
                      <a:pt x="170" y="0"/>
                    </a:moveTo>
                    <a:cubicBezTo>
                      <a:pt x="1" y="24"/>
                      <a:pt x="1" y="266"/>
                      <a:pt x="170" y="291"/>
                    </a:cubicBezTo>
                    <a:cubicBezTo>
                      <a:pt x="340" y="266"/>
                      <a:pt x="340" y="24"/>
                      <a:pt x="17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1283647" y="847519"/>
                <a:ext cx="28393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12" extrusionOk="0">
                    <a:moveTo>
                      <a:pt x="267" y="1"/>
                    </a:moveTo>
                    <a:cubicBezTo>
                      <a:pt x="1" y="1"/>
                      <a:pt x="1" y="412"/>
                      <a:pt x="267" y="412"/>
                    </a:cubicBezTo>
                    <a:cubicBezTo>
                      <a:pt x="545" y="412"/>
                      <a:pt x="545" y="1"/>
                      <a:pt x="26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1299403" y="175189"/>
                <a:ext cx="30473" cy="24441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70" extrusionOk="0">
                    <a:moveTo>
                      <a:pt x="183" y="0"/>
                    </a:moveTo>
                    <a:cubicBezTo>
                      <a:pt x="131" y="0"/>
                      <a:pt x="83" y="24"/>
                      <a:pt x="49" y="83"/>
                    </a:cubicBezTo>
                    <a:cubicBezTo>
                      <a:pt x="24" y="131"/>
                      <a:pt x="0" y="192"/>
                      <a:pt x="0" y="252"/>
                    </a:cubicBezTo>
                    <a:cubicBezTo>
                      <a:pt x="0" y="373"/>
                      <a:pt x="97" y="470"/>
                      <a:pt x="218" y="470"/>
                    </a:cubicBezTo>
                    <a:cubicBezTo>
                      <a:pt x="278" y="458"/>
                      <a:pt x="327" y="446"/>
                      <a:pt x="387" y="422"/>
                    </a:cubicBezTo>
                    <a:cubicBezTo>
                      <a:pt x="585" y="299"/>
                      <a:pt x="364" y="0"/>
                      <a:pt x="18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1399923" y="228958"/>
                <a:ext cx="33490" cy="28237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43" extrusionOk="0">
                    <a:moveTo>
                      <a:pt x="316" y="0"/>
                    </a:moveTo>
                    <a:cubicBezTo>
                      <a:pt x="202" y="0"/>
                      <a:pt x="90" y="75"/>
                      <a:pt x="51" y="198"/>
                    </a:cubicBezTo>
                    <a:cubicBezTo>
                      <a:pt x="1" y="400"/>
                      <a:pt x="101" y="542"/>
                      <a:pt x="276" y="542"/>
                    </a:cubicBezTo>
                    <a:cubicBezTo>
                      <a:pt x="311" y="542"/>
                      <a:pt x="349" y="537"/>
                      <a:pt x="390" y="525"/>
                    </a:cubicBezTo>
                    <a:cubicBezTo>
                      <a:pt x="583" y="476"/>
                      <a:pt x="644" y="222"/>
                      <a:pt x="499" y="77"/>
                    </a:cubicBezTo>
                    <a:cubicBezTo>
                      <a:pt x="446" y="24"/>
                      <a:pt x="381" y="0"/>
                      <a:pt x="31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1621450" y="299629"/>
                <a:ext cx="32762" cy="3603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93" extrusionOk="0">
                    <a:moveTo>
                      <a:pt x="327" y="0"/>
                    </a:moveTo>
                    <a:cubicBezTo>
                      <a:pt x="158" y="12"/>
                      <a:pt x="25" y="146"/>
                      <a:pt x="25" y="303"/>
                    </a:cubicBezTo>
                    <a:lnTo>
                      <a:pt x="13" y="303"/>
                    </a:lnTo>
                    <a:cubicBezTo>
                      <a:pt x="1" y="400"/>
                      <a:pt x="25" y="484"/>
                      <a:pt x="73" y="557"/>
                    </a:cubicBezTo>
                    <a:cubicBezTo>
                      <a:pt x="128" y="648"/>
                      <a:pt x="221" y="693"/>
                      <a:pt x="315" y="693"/>
                    </a:cubicBezTo>
                    <a:cubicBezTo>
                      <a:pt x="409" y="693"/>
                      <a:pt x="503" y="648"/>
                      <a:pt x="557" y="557"/>
                    </a:cubicBezTo>
                    <a:cubicBezTo>
                      <a:pt x="606" y="484"/>
                      <a:pt x="630" y="400"/>
                      <a:pt x="630" y="303"/>
                    </a:cubicBezTo>
                    <a:cubicBezTo>
                      <a:pt x="618" y="146"/>
                      <a:pt x="485" y="12"/>
                      <a:pt x="3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1601326" y="447105"/>
                <a:ext cx="32138" cy="2745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28" extrusionOk="0">
                    <a:moveTo>
                      <a:pt x="262" y="0"/>
                    </a:moveTo>
                    <a:cubicBezTo>
                      <a:pt x="128" y="0"/>
                      <a:pt x="1" y="106"/>
                      <a:pt x="1" y="261"/>
                    </a:cubicBezTo>
                    <a:cubicBezTo>
                      <a:pt x="1" y="406"/>
                      <a:pt x="109" y="527"/>
                      <a:pt x="267" y="527"/>
                    </a:cubicBezTo>
                    <a:cubicBezTo>
                      <a:pt x="497" y="527"/>
                      <a:pt x="618" y="249"/>
                      <a:pt x="448" y="80"/>
                    </a:cubicBezTo>
                    <a:cubicBezTo>
                      <a:pt x="393" y="25"/>
                      <a:pt x="327" y="0"/>
                      <a:pt x="26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1742251" y="561301"/>
                <a:ext cx="28341" cy="2080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0" extrusionOk="0">
                    <a:moveTo>
                      <a:pt x="266" y="1"/>
                    </a:moveTo>
                    <a:cubicBezTo>
                      <a:pt x="0" y="1"/>
                      <a:pt x="0" y="400"/>
                      <a:pt x="266" y="400"/>
                    </a:cubicBezTo>
                    <a:cubicBezTo>
                      <a:pt x="545" y="400"/>
                      <a:pt x="545" y="1"/>
                      <a:pt x="2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1740535" y="892188"/>
                <a:ext cx="26105" cy="2230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29" extrusionOk="0">
                    <a:moveTo>
                      <a:pt x="154" y="0"/>
                    </a:moveTo>
                    <a:cubicBezTo>
                      <a:pt x="94" y="0"/>
                      <a:pt x="42" y="28"/>
                      <a:pt x="21" y="97"/>
                    </a:cubicBezTo>
                    <a:cubicBezTo>
                      <a:pt x="21" y="158"/>
                      <a:pt x="9" y="218"/>
                      <a:pt x="9" y="267"/>
                    </a:cubicBezTo>
                    <a:cubicBezTo>
                      <a:pt x="1" y="372"/>
                      <a:pt x="80" y="429"/>
                      <a:pt x="162" y="429"/>
                    </a:cubicBezTo>
                    <a:cubicBezTo>
                      <a:pt x="203" y="429"/>
                      <a:pt x="243" y="415"/>
                      <a:pt x="275" y="388"/>
                    </a:cubicBezTo>
                    <a:cubicBezTo>
                      <a:pt x="311" y="363"/>
                      <a:pt x="336" y="327"/>
                      <a:pt x="372" y="303"/>
                    </a:cubicBezTo>
                    <a:cubicBezTo>
                      <a:pt x="502" y="173"/>
                      <a:pt x="304" y="0"/>
                      <a:pt x="15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1673660" y="1092343"/>
                <a:ext cx="42486" cy="3791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29" extrusionOk="0">
                    <a:moveTo>
                      <a:pt x="380" y="0"/>
                    </a:moveTo>
                    <a:cubicBezTo>
                      <a:pt x="298" y="0"/>
                      <a:pt x="214" y="35"/>
                      <a:pt x="146" y="119"/>
                    </a:cubicBezTo>
                    <a:cubicBezTo>
                      <a:pt x="13" y="313"/>
                      <a:pt x="1" y="615"/>
                      <a:pt x="255" y="712"/>
                    </a:cubicBezTo>
                    <a:cubicBezTo>
                      <a:pt x="282" y="724"/>
                      <a:pt x="310" y="729"/>
                      <a:pt x="338" y="729"/>
                    </a:cubicBezTo>
                    <a:cubicBezTo>
                      <a:pt x="398" y="729"/>
                      <a:pt x="456" y="705"/>
                      <a:pt x="497" y="664"/>
                    </a:cubicBezTo>
                    <a:cubicBezTo>
                      <a:pt x="545" y="639"/>
                      <a:pt x="569" y="591"/>
                      <a:pt x="593" y="543"/>
                    </a:cubicBezTo>
                    <a:cubicBezTo>
                      <a:pt x="606" y="530"/>
                      <a:pt x="618" y="518"/>
                      <a:pt x="630" y="494"/>
                    </a:cubicBezTo>
                    <a:cubicBezTo>
                      <a:pt x="816" y="264"/>
                      <a:pt x="606" y="0"/>
                      <a:pt x="38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1749791" y="1141900"/>
                <a:ext cx="35882" cy="29017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58" extrusionOk="0">
                    <a:moveTo>
                      <a:pt x="351" y="1"/>
                    </a:moveTo>
                    <a:cubicBezTo>
                      <a:pt x="0" y="25"/>
                      <a:pt x="0" y="533"/>
                      <a:pt x="351" y="557"/>
                    </a:cubicBezTo>
                    <a:cubicBezTo>
                      <a:pt x="690" y="533"/>
                      <a:pt x="690" y="25"/>
                      <a:pt x="3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1654784" y="1211115"/>
                <a:ext cx="34686" cy="28341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45" extrusionOk="0">
                    <a:moveTo>
                      <a:pt x="340" y="1"/>
                    </a:moveTo>
                    <a:cubicBezTo>
                      <a:pt x="1" y="25"/>
                      <a:pt x="1" y="521"/>
                      <a:pt x="340" y="545"/>
                    </a:cubicBezTo>
                    <a:cubicBezTo>
                      <a:pt x="666" y="521"/>
                      <a:pt x="666" y="25"/>
                      <a:pt x="34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1583697" y="1404873"/>
                <a:ext cx="39678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81" extrusionOk="0">
                    <a:moveTo>
                      <a:pt x="376" y="0"/>
                    </a:moveTo>
                    <a:cubicBezTo>
                      <a:pt x="1" y="0"/>
                      <a:pt x="1" y="581"/>
                      <a:pt x="376" y="581"/>
                    </a:cubicBezTo>
                    <a:cubicBezTo>
                      <a:pt x="751" y="581"/>
                      <a:pt x="763" y="0"/>
                      <a:pt x="37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1460401" y="1350739"/>
                <a:ext cx="41602" cy="3213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18" extrusionOk="0">
                    <a:moveTo>
                      <a:pt x="400" y="1"/>
                    </a:moveTo>
                    <a:cubicBezTo>
                      <a:pt x="1" y="1"/>
                      <a:pt x="1" y="618"/>
                      <a:pt x="400" y="618"/>
                    </a:cubicBezTo>
                    <a:cubicBezTo>
                      <a:pt x="799" y="618"/>
                      <a:pt x="799" y="1"/>
                      <a:pt x="40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1328940" y="1531341"/>
                <a:ext cx="3463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666" h="569" extrusionOk="0">
                    <a:moveTo>
                      <a:pt x="287" y="1"/>
                    </a:moveTo>
                    <a:cubicBezTo>
                      <a:pt x="141" y="1"/>
                      <a:pt x="1" y="117"/>
                      <a:pt x="1" y="290"/>
                    </a:cubicBezTo>
                    <a:cubicBezTo>
                      <a:pt x="1" y="447"/>
                      <a:pt x="122" y="568"/>
                      <a:pt x="279" y="568"/>
                    </a:cubicBezTo>
                    <a:cubicBezTo>
                      <a:pt x="533" y="568"/>
                      <a:pt x="666" y="266"/>
                      <a:pt x="485" y="84"/>
                    </a:cubicBezTo>
                    <a:cubicBezTo>
                      <a:pt x="426" y="26"/>
                      <a:pt x="356" y="1"/>
                      <a:pt x="28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1324572" y="1446994"/>
                <a:ext cx="30837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37" extrusionOk="0">
                    <a:moveTo>
                      <a:pt x="290" y="1"/>
                    </a:moveTo>
                    <a:cubicBezTo>
                      <a:pt x="0" y="1"/>
                      <a:pt x="0" y="436"/>
                      <a:pt x="290" y="436"/>
                    </a:cubicBezTo>
                    <a:cubicBezTo>
                      <a:pt x="593" y="436"/>
                      <a:pt x="593" y="1"/>
                      <a:pt x="29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1269814" y="1480327"/>
                <a:ext cx="40926" cy="3213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18" extrusionOk="0">
                    <a:moveTo>
                      <a:pt x="388" y="1"/>
                    </a:moveTo>
                    <a:cubicBezTo>
                      <a:pt x="1" y="1"/>
                      <a:pt x="1" y="618"/>
                      <a:pt x="388" y="618"/>
                    </a:cubicBezTo>
                    <a:cubicBezTo>
                      <a:pt x="787" y="618"/>
                      <a:pt x="787" y="1"/>
                      <a:pt x="38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987392" y="1547670"/>
                <a:ext cx="24545" cy="20177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88" extrusionOk="0">
                    <a:moveTo>
                      <a:pt x="242" y="0"/>
                    </a:moveTo>
                    <a:cubicBezTo>
                      <a:pt x="0" y="24"/>
                      <a:pt x="0" y="363"/>
                      <a:pt x="242" y="387"/>
                    </a:cubicBezTo>
                    <a:cubicBezTo>
                      <a:pt x="472" y="363"/>
                      <a:pt x="472" y="24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900549" y="1485372"/>
                <a:ext cx="38430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82" extrusionOk="0">
                    <a:moveTo>
                      <a:pt x="364" y="1"/>
                    </a:moveTo>
                    <a:cubicBezTo>
                      <a:pt x="1" y="25"/>
                      <a:pt x="1" y="557"/>
                      <a:pt x="364" y="581"/>
                    </a:cubicBezTo>
                    <a:cubicBezTo>
                      <a:pt x="739" y="581"/>
                      <a:pt x="739" y="1"/>
                      <a:pt x="36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1164146" y="1414909"/>
                <a:ext cx="22673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64" extrusionOk="0">
                    <a:moveTo>
                      <a:pt x="218" y="1"/>
                    </a:moveTo>
                    <a:cubicBezTo>
                      <a:pt x="0" y="13"/>
                      <a:pt x="0" y="340"/>
                      <a:pt x="218" y="364"/>
                    </a:cubicBezTo>
                    <a:cubicBezTo>
                      <a:pt x="436" y="340"/>
                      <a:pt x="436" y="13"/>
                      <a:pt x="21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960975" y="1397957"/>
                <a:ext cx="39054" cy="29589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375" y="0"/>
                    </a:moveTo>
                    <a:cubicBezTo>
                      <a:pt x="0" y="0"/>
                      <a:pt x="0" y="569"/>
                      <a:pt x="375" y="569"/>
                    </a:cubicBezTo>
                    <a:cubicBezTo>
                      <a:pt x="750" y="557"/>
                      <a:pt x="750" y="0"/>
                      <a:pt x="37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803670" y="1275909"/>
                <a:ext cx="17681" cy="1326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55" extrusionOk="0">
                    <a:moveTo>
                      <a:pt x="170" y="0"/>
                    </a:moveTo>
                    <a:cubicBezTo>
                      <a:pt x="1" y="0"/>
                      <a:pt x="1" y="255"/>
                      <a:pt x="170" y="255"/>
                    </a:cubicBezTo>
                    <a:cubicBezTo>
                      <a:pt x="340" y="255"/>
                      <a:pt x="340" y="0"/>
                      <a:pt x="17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827591" y="1329522"/>
                <a:ext cx="31722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51" extrusionOk="0">
                    <a:moveTo>
                      <a:pt x="351" y="1"/>
                    </a:moveTo>
                    <a:cubicBezTo>
                      <a:pt x="332" y="1"/>
                      <a:pt x="312" y="4"/>
                      <a:pt x="291" y="10"/>
                    </a:cubicBezTo>
                    <a:lnTo>
                      <a:pt x="267" y="10"/>
                    </a:lnTo>
                    <a:cubicBezTo>
                      <a:pt x="1" y="94"/>
                      <a:pt x="1" y="457"/>
                      <a:pt x="267" y="530"/>
                    </a:cubicBezTo>
                    <a:lnTo>
                      <a:pt x="291" y="542"/>
                    </a:lnTo>
                    <a:cubicBezTo>
                      <a:pt x="312" y="548"/>
                      <a:pt x="332" y="551"/>
                      <a:pt x="351" y="551"/>
                    </a:cubicBezTo>
                    <a:cubicBezTo>
                      <a:pt x="610" y="551"/>
                      <a:pt x="610" y="1"/>
                      <a:pt x="3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769089" y="1319226"/>
                <a:ext cx="35778" cy="3791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729" extrusionOk="0">
                    <a:moveTo>
                      <a:pt x="366" y="1"/>
                    </a:moveTo>
                    <a:cubicBezTo>
                      <a:pt x="315" y="1"/>
                      <a:pt x="264" y="13"/>
                      <a:pt x="218" y="38"/>
                    </a:cubicBezTo>
                    <a:cubicBezTo>
                      <a:pt x="85" y="111"/>
                      <a:pt x="1" y="244"/>
                      <a:pt x="1" y="401"/>
                    </a:cubicBezTo>
                    <a:cubicBezTo>
                      <a:pt x="1" y="587"/>
                      <a:pt x="150" y="729"/>
                      <a:pt x="322" y="729"/>
                    </a:cubicBezTo>
                    <a:cubicBezTo>
                      <a:pt x="352" y="729"/>
                      <a:pt x="382" y="725"/>
                      <a:pt x="412" y="716"/>
                    </a:cubicBezTo>
                    <a:cubicBezTo>
                      <a:pt x="591" y="674"/>
                      <a:pt x="688" y="475"/>
                      <a:pt x="637" y="305"/>
                    </a:cubicBezTo>
                    <a:lnTo>
                      <a:pt x="637" y="305"/>
                    </a:lnTo>
                    <a:cubicBezTo>
                      <a:pt x="641" y="268"/>
                      <a:pt x="638" y="229"/>
                      <a:pt x="630" y="196"/>
                    </a:cubicBezTo>
                    <a:cubicBezTo>
                      <a:pt x="617" y="159"/>
                      <a:pt x="593" y="111"/>
                      <a:pt x="557" y="75"/>
                    </a:cubicBezTo>
                    <a:cubicBezTo>
                      <a:pt x="508" y="25"/>
                      <a:pt x="438" y="1"/>
                      <a:pt x="3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841423" y="1265196"/>
                <a:ext cx="34010" cy="2709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521" extrusionOk="0">
                    <a:moveTo>
                      <a:pt x="327" y="1"/>
                    </a:moveTo>
                    <a:cubicBezTo>
                      <a:pt x="1" y="25"/>
                      <a:pt x="1" y="497"/>
                      <a:pt x="327" y="521"/>
                    </a:cubicBezTo>
                    <a:cubicBezTo>
                      <a:pt x="654" y="497"/>
                      <a:pt x="654" y="25"/>
                      <a:pt x="32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724887" y="1152613"/>
                <a:ext cx="29485" cy="2095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03" extrusionOk="0">
                    <a:moveTo>
                      <a:pt x="283" y="1"/>
                    </a:moveTo>
                    <a:cubicBezTo>
                      <a:pt x="234" y="1"/>
                      <a:pt x="182" y="19"/>
                      <a:pt x="137" y="61"/>
                    </a:cubicBezTo>
                    <a:cubicBezTo>
                      <a:pt x="0" y="198"/>
                      <a:pt x="193" y="403"/>
                      <a:pt x="348" y="403"/>
                    </a:cubicBezTo>
                    <a:cubicBezTo>
                      <a:pt x="399" y="403"/>
                      <a:pt x="446" y="381"/>
                      <a:pt x="476" y="327"/>
                    </a:cubicBezTo>
                    <a:cubicBezTo>
                      <a:pt x="566" y="164"/>
                      <a:pt x="432" y="1"/>
                      <a:pt x="28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782765" y="1017512"/>
                <a:ext cx="34270" cy="2527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86" extrusionOk="0">
                    <a:moveTo>
                      <a:pt x="345" y="1"/>
                    </a:moveTo>
                    <a:cubicBezTo>
                      <a:pt x="112" y="1"/>
                      <a:pt x="0" y="325"/>
                      <a:pt x="221" y="457"/>
                    </a:cubicBezTo>
                    <a:cubicBezTo>
                      <a:pt x="252" y="477"/>
                      <a:pt x="282" y="486"/>
                      <a:pt x="311" y="486"/>
                    </a:cubicBezTo>
                    <a:cubicBezTo>
                      <a:pt x="513" y="486"/>
                      <a:pt x="658" y="63"/>
                      <a:pt x="415" y="10"/>
                    </a:cubicBezTo>
                    <a:cubicBezTo>
                      <a:pt x="391" y="4"/>
                      <a:pt x="368" y="1"/>
                      <a:pt x="34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06166" y="988287"/>
                <a:ext cx="34686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4" extrusionOk="0">
                    <a:moveTo>
                      <a:pt x="416" y="1"/>
                    </a:moveTo>
                    <a:cubicBezTo>
                      <a:pt x="380" y="1"/>
                      <a:pt x="345" y="11"/>
                      <a:pt x="315" y="32"/>
                    </a:cubicBezTo>
                    <a:lnTo>
                      <a:pt x="315" y="32"/>
                    </a:lnTo>
                    <a:cubicBezTo>
                      <a:pt x="306" y="31"/>
                      <a:pt x="296" y="30"/>
                      <a:pt x="287" y="30"/>
                    </a:cubicBezTo>
                    <a:cubicBezTo>
                      <a:pt x="187" y="30"/>
                      <a:pt x="91" y="95"/>
                      <a:pt x="61" y="185"/>
                    </a:cubicBezTo>
                    <a:cubicBezTo>
                      <a:pt x="1" y="306"/>
                      <a:pt x="49" y="439"/>
                      <a:pt x="158" y="499"/>
                    </a:cubicBezTo>
                    <a:lnTo>
                      <a:pt x="158" y="511"/>
                    </a:lnTo>
                    <a:cubicBezTo>
                      <a:pt x="206" y="540"/>
                      <a:pt x="259" y="554"/>
                      <a:pt x="313" y="554"/>
                    </a:cubicBezTo>
                    <a:cubicBezTo>
                      <a:pt x="396" y="554"/>
                      <a:pt x="479" y="522"/>
                      <a:pt x="545" y="463"/>
                    </a:cubicBezTo>
                    <a:cubicBezTo>
                      <a:pt x="642" y="366"/>
                      <a:pt x="666" y="209"/>
                      <a:pt x="594" y="100"/>
                    </a:cubicBezTo>
                    <a:cubicBezTo>
                      <a:pt x="551" y="36"/>
                      <a:pt x="482" y="1"/>
                      <a:pt x="41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835755" y="968943"/>
                <a:ext cx="29641" cy="23921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60" extrusionOk="0">
                    <a:moveTo>
                      <a:pt x="291" y="0"/>
                    </a:moveTo>
                    <a:cubicBezTo>
                      <a:pt x="1" y="12"/>
                      <a:pt x="1" y="436"/>
                      <a:pt x="291" y="460"/>
                    </a:cubicBezTo>
                    <a:cubicBezTo>
                      <a:pt x="569" y="436"/>
                      <a:pt x="569" y="12"/>
                      <a:pt x="29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821298" y="994111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1" y="0"/>
                      <a:pt x="1" y="508"/>
                      <a:pt x="339" y="508"/>
                    </a:cubicBezTo>
                    <a:cubicBezTo>
                      <a:pt x="678" y="508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1305695" y="931449"/>
                <a:ext cx="35258" cy="3062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9" extrusionOk="0">
                    <a:moveTo>
                      <a:pt x="290" y="0"/>
                    </a:moveTo>
                    <a:cubicBezTo>
                      <a:pt x="142" y="0"/>
                      <a:pt x="0" y="119"/>
                      <a:pt x="0" y="298"/>
                    </a:cubicBezTo>
                    <a:cubicBezTo>
                      <a:pt x="0" y="455"/>
                      <a:pt x="133" y="576"/>
                      <a:pt x="290" y="588"/>
                    </a:cubicBezTo>
                    <a:cubicBezTo>
                      <a:pt x="544" y="588"/>
                      <a:pt x="678" y="274"/>
                      <a:pt x="496" y="92"/>
                    </a:cubicBezTo>
                    <a:cubicBezTo>
                      <a:pt x="437" y="2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1347817" y="942526"/>
                <a:ext cx="35258" cy="3021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1" extrusionOk="0">
                    <a:moveTo>
                      <a:pt x="291" y="1"/>
                    </a:moveTo>
                    <a:cubicBezTo>
                      <a:pt x="140" y="1"/>
                      <a:pt x="1" y="118"/>
                      <a:pt x="1" y="291"/>
                    </a:cubicBezTo>
                    <a:cubicBezTo>
                      <a:pt x="1" y="448"/>
                      <a:pt x="122" y="581"/>
                      <a:pt x="291" y="581"/>
                    </a:cubicBezTo>
                    <a:cubicBezTo>
                      <a:pt x="545" y="581"/>
                      <a:pt x="678" y="266"/>
                      <a:pt x="497" y="85"/>
                    </a:cubicBezTo>
                    <a:cubicBezTo>
                      <a:pt x="435" y="27"/>
                      <a:pt x="362" y="1"/>
                      <a:pt x="29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1302523" y="1045021"/>
                <a:ext cx="20801" cy="1580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04" extrusionOk="0">
                    <a:moveTo>
                      <a:pt x="206" y="1"/>
                    </a:moveTo>
                    <a:cubicBezTo>
                      <a:pt x="1" y="1"/>
                      <a:pt x="1" y="303"/>
                      <a:pt x="206" y="303"/>
                    </a:cubicBezTo>
                    <a:cubicBezTo>
                      <a:pt x="400" y="303"/>
                      <a:pt x="400" y="1"/>
                      <a:pt x="20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1301275" y="1085426"/>
                <a:ext cx="29589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82" extrusionOk="0">
                    <a:moveTo>
                      <a:pt x="309" y="0"/>
                    </a:moveTo>
                    <a:cubicBezTo>
                      <a:pt x="267" y="0"/>
                      <a:pt x="223" y="11"/>
                      <a:pt x="182" y="34"/>
                    </a:cubicBezTo>
                    <a:cubicBezTo>
                      <a:pt x="0" y="131"/>
                      <a:pt x="0" y="373"/>
                      <a:pt x="182" y="482"/>
                    </a:cubicBezTo>
                    <a:cubicBezTo>
                      <a:pt x="218" y="506"/>
                      <a:pt x="254" y="530"/>
                      <a:pt x="291" y="555"/>
                    </a:cubicBezTo>
                    <a:cubicBezTo>
                      <a:pt x="321" y="573"/>
                      <a:pt x="353" y="581"/>
                      <a:pt x="384" y="581"/>
                    </a:cubicBezTo>
                    <a:cubicBezTo>
                      <a:pt x="476" y="581"/>
                      <a:pt x="557" y="509"/>
                      <a:pt x="557" y="409"/>
                    </a:cubicBezTo>
                    <a:cubicBezTo>
                      <a:pt x="557" y="361"/>
                      <a:pt x="557" y="313"/>
                      <a:pt x="569" y="252"/>
                    </a:cubicBezTo>
                    <a:cubicBezTo>
                      <a:pt x="569" y="105"/>
                      <a:pt x="444" y="0"/>
                      <a:pt x="3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1294359" y="1127444"/>
                <a:ext cx="37182" cy="2771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33" extrusionOk="0">
                    <a:moveTo>
                      <a:pt x="363" y="1"/>
                    </a:moveTo>
                    <a:cubicBezTo>
                      <a:pt x="0" y="1"/>
                      <a:pt x="0" y="533"/>
                      <a:pt x="363" y="533"/>
                    </a:cubicBezTo>
                    <a:cubicBezTo>
                      <a:pt x="714" y="533"/>
                      <a:pt x="714" y="1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1340277" y="1012312"/>
                <a:ext cx="37182" cy="2839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46" extrusionOk="0">
                    <a:moveTo>
                      <a:pt x="363" y="1"/>
                    </a:moveTo>
                    <a:cubicBezTo>
                      <a:pt x="0" y="1"/>
                      <a:pt x="0" y="545"/>
                      <a:pt x="363" y="545"/>
                    </a:cubicBezTo>
                    <a:cubicBezTo>
                      <a:pt x="714" y="533"/>
                      <a:pt x="714" y="1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1277354" y="1162025"/>
                <a:ext cx="32762" cy="2714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22" extrusionOk="0">
                    <a:moveTo>
                      <a:pt x="315" y="1"/>
                    </a:moveTo>
                    <a:cubicBezTo>
                      <a:pt x="1" y="25"/>
                      <a:pt x="1" y="485"/>
                      <a:pt x="315" y="521"/>
                    </a:cubicBezTo>
                    <a:cubicBezTo>
                      <a:pt x="630" y="485"/>
                      <a:pt x="630" y="25"/>
                      <a:pt x="31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1196856" y="1190990"/>
                <a:ext cx="40926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82" extrusionOk="0">
                    <a:moveTo>
                      <a:pt x="411" y="0"/>
                    </a:moveTo>
                    <a:cubicBezTo>
                      <a:pt x="407" y="0"/>
                      <a:pt x="403" y="0"/>
                      <a:pt x="400" y="0"/>
                    </a:cubicBezTo>
                    <a:cubicBezTo>
                      <a:pt x="0" y="0"/>
                      <a:pt x="0" y="581"/>
                      <a:pt x="400" y="581"/>
                    </a:cubicBezTo>
                    <a:cubicBezTo>
                      <a:pt x="783" y="581"/>
                      <a:pt x="787" y="0"/>
                      <a:pt x="41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204817" y="324797"/>
                <a:ext cx="99481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912" extrusionOk="0">
                    <a:moveTo>
                      <a:pt x="956" y="0"/>
                    </a:moveTo>
                    <a:cubicBezTo>
                      <a:pt x="932" y="907"/>
                      <a:pt x="908" y="932"/>
                      <a:pt x="1" y="956"/>
                    </a:cubicBezTo>
                    <a:cubicBezTo>
                      <a:pt x="908" y="980"/>
                      <a:pt x="932" y="1004"/>
                      <a:pt x="956" y="1912"/>
                    </a:cubicBezTo>
                    <a:cubicBezTo>
                      <a:pt x="981" y="1004"/>
                      <a:pt x="1005" y="980"/>
                      <a:pt x="1912" y="956"/>
                    </a:cubicBezTo>
                    <a:cubicBezTo>
                      <a:pt x="993" y="932"/>
                      <a:pt x="981" y="907"/>
                      <a:pt x="95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1459153" y="307793"/>
                <a:ext cx="98805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12" extrusionOk="0">
                    <a:moveTo>
                      <a:pt x="956" y="1"/>
                    </a:moveTo>
                    <a:cubicBezTo>
                      <a:pt x="424" y="1"/>
                      <a:pt x="1" y="436"/>
                      <a:pt x="1" y="956"/>
                    </a:cubicBezTo>
                    <a:cubicBezTo>
                      <a:pt x="1" y="1489"/>
                      <a:pt x="424" y="1912"/>
                      <a:pt x="956" y="1912"/>
                    </a:cubicBezTo>
                    <a:cubicBezTo>
                      <a:pt x="1477" y="1912"/>
                      <a:pt x="1900" y="1489"/>
                      <a:pt x="1900" y="956"/>
                    </a:cubicBezTo>
                    <a:cubicBezTo>
                      <a:pt x="1900" y="436"/>
                      <a:pt x="1477" y="1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1688117" y="429841"/>
                <a:ext cx="98857" cy="9942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12" extrusionOk="0">
                    <a:moveTo>
                      <a:pt x="957" y="0"/>
                    </a:moveTo>
                    <a:cubicBezTo>
                      <a:pt x="932" y="908"/>
                      <a:pt x="908" y="932"/>
                      <a:pt x="1" y="956"/>
                    </a:cubicBezTo>
                    <a:cubicBezTo>
                      <a:pt x="908" y="980"/>
                      <a:pt x="932" y="1004"/>
                      <a:pt x="957" y="1912"/>
                    </a:cubicBezTo>
                    <a:cubicBezTo>
                      <a:pt x="981" y="1004"/>
                      <a:pt x="993" y="980"/>
                      <a:pt x="1900" y="956"/>
                    </a:cubicBezTo>
                    <a:cubicBezTo>
                      <a:pt x="993" y="932"/>
                      <a:pt x="981" y="908"/>
                      <a:pt x="9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1688117" y="768268"/>
                <a:ext cx="98857" cy="9880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00" extrusionOk="0">
                    <a:moveTo>
                      <a:pt x="957" y="0"/>
                    </a:moveTo>
                    <a:cubicBezTo>
                      <a:pt x="932" y="908"/>
                      <a:pt x="908" y="920"/>
                      <a:pt x="1" y="944"/>
                    </a:cubicBezTo>
                    <a:cubicBezTo>
                      <a:pt x="908" y="980"/>
                      <a:pt x="932" y="992"/>
                      <a:pt x="957" y="1900"/>
                    </a:cubicBezTo>
                    <a:cubicBezTo>
                      <a:pt x="981" y="992"/>
                      <a:pt x="993" y="980"/>
                      <a:pt x="1900" y="944"/>
                    </a:cubicBezTo>
                    <a:cubicBezTo>
                      <a:pt x="993" y="920"/>
                      <a:pt x="981" y="908"/>
                      <a:pt x="9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1182399" y="1446994"/>
                <a:ext cx="99429" cy="9948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13" extrusionOk="0">
                    <a:moveTo>
                      <a:pt x="956" y="1"/>
                    </a:moveTo>
                    <a:cubicBezTo>
                      <a:pt x="436" y="1"/>
                      <a:pt x="0" y="424"/>
                      <a:pt x="0" y="956"/>
                    </a:cubicBezTo>
                    <a:cubicBezTo>
                      <a:pt x="0" y="1477"/>
                      <a:pt x="436" y="1912"/>
                      <a:pt x="956" y="1912"/>
                    </a:cubicBezTo>
                    <a:cubicBezTo>
                      <a:pt x="1488" y="1912"/>
                      <a:pt x="1911" y="1477"/>
                      <a:pt x="1911" y="956"/>
                    </a:cubicBezTo>
                    <a:cubicBezTo>
                      <a:pt x="1911" y="424"/>
                      <a:pt x="1488" y="1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776629" y="1051313"/>
                <a:ext cx="99429" cy="98857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01" extrusionOk="0">
                    <a:moveTo>
                      <a:pt x="956" y="1"/>
                    </a:moveTo>
                    <a:cubicBezTo>
                      <a:pt x="932" y="908"/>
                      <a:pt x="908" y="920"/>
                      <a:pt x="1" y="944"/>
                    </a:cubicBezTo>
                    <a:cubicBezTo>
                      <a:pt x="908" y="981"/>
                      <a:pt x="932" y="993"/>
                      <a:pt x="956" y="1900"/>
                    </a:cubicBezTo>
                    <a:cubicBezTo>
                      <a:pt x="981" y="993"/>
                      <a:pt x="1005" y="981"/>
                      <a:pt x="1912" y="944"/>
                    </a:cubicBezTo>
                    <a:cubicBezTo>
                      <a:pt x="1005" y="920"/>
                      <a:pt x="981" y="908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896805" y="1316782"/>
                <a:ext cx="99429" cy="99481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913" extrusionOk="0">
                    <a:moveTo>
                      <a:pt x="956" y="1"/>
                    </a:moveTo>
                    <a:cubicBezTo>
                      <a:pt x="932" y="908"/>
                      <a:pt x="907" y="932"/>
                      <a:pt x="0" y="956"/>
                    </a:cubicBezTo>
                    <a:cubicBezTo>
                      <a:pt x="907" y="981"/>
                      <a:pt x="932" y="1005"/>
                      <a:pt x="956" y="1912"/>
                    </a:cubicBezTo>
                    <a:cubicBezTo>
                      <a:pt x="980" y="1005"/>
                      <a:pt x="1004" y="981"/>
                      <a:pt x="1911" y="956"/>
                    </a:cubicBezTo>
                    <a:cubicBezTo>
                      <a:pt x="1004" y="932"/>
                      <a:pt x="980" y="908"/>
                      <a:pt x="95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1671164" y="1281577"/>
                <a:ext cx="61051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186" extrusionOk="0">
                    <a:moveTo>
                      <a:pt x="581" y="0"/>
                    </a:moveTo>
                    <a:cubicBezTo>
                      <a:pt x="569" y="569"/>
                      <a:pt x="557" y="581"/>
                      <a:pt x="0" y="593"/>
                    </a:cubicBezTo>
                    <a:cubicBezTo>
                      <a:pt x="557" y="605"/>
                      <a:pt x="569" y="617"/>
                      <a:pt x="581" y="1186"/>
                    </a:cubicBezTo>
                    <a:cubicBezTo>
                      <a:pt x="605" y="617"/>
                      <a:pt x="617" y="605"/>
                      <a:pt x="1174" y="593"/>
                    </a:cubicBezTo>
                    <a:cubicBezTo>
                      <a:pt x="617" y="581"/>
                      <a:pt x="593" y="569"/>
                      <a:pt x="58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1071687" y="1454535"/>
                <a:ext cx="37754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7" extrusionOk="0">
                    <a:moveTo>
                      <a:pt x="363" y="1"/>
                    </a:moveTo>
                    <a:cubicBezTo>
                      <a:pt x="351" y="352"/>
                      <a:pt x="339" y="364"/>
                      <a:pt x="0" y="364"/>
                    </a:cubicBezTo>
                    <a:cubicBezTo>
                      <a:pt x="339" y="376"/>
                      <a:pt x="351" y="388"/>
                      <a:pt x="363" y="727"/>
                    </a:cubicBezTo>
                    <a:cubicBezTo>
                      <a:pt x="363" y="388"/>
                      <a:pt x="375" y="376"/>
                      <a:pt x="726" y="364"/>
                    </a:cubicBezTo>
                    <a:cubicBezTo>
                      <a:pt x="387" y="352"/>
                      <a:pt x="363" y="352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742672" y="1220527"/>
                <a:ext cx="37806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3" y="1"/>
                    </a:moveTo>
                    <a:cubicBezTo>
                      <a:pt x="351" y="340"/>
                      <a:pt x="339" y="352"/>
                      <a:pt x="0" y="364"/>
                    </a:cubicBezTo>
                    <a:cubicBezTo>
                      <a:pt x="339" y="376"/>
                      <a:pt x="351" y="376"/>
                      <a:pt x="363" y="727"/>
                    </a:cubicBezTo>
                    <a:cubicBezTo>
                      <a:pt x="375" y="376"/>
                      <a:pt x="375" y="376"/>
                      <a:pt x="726" y="364"/>
                    </a:cubicBezTo>
                    <a:cubicBezTo>
                      <a:pt x="375" y="352"/>
                      <a:pt x="375" y="340"/>
                      <a:pt x="36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1871111" y="197601"/>
                <a:ext cx="23817" cy="2106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05" extrusionOk="0">
                    <a:moveTo>
                      <a:pt x="227" y="0"/>
                    </a:moveTo>
                    <a:cubicBezTo>
                      <a:pt x="135" y="0"/>
                      <a:pt x="41" y="54"/>
                      <a:pt x="14" y="172"/>
                    </a:cubicBezTo>
                    <a:cubicBezTo>
                      <a:pt x="1" y="320"/>
                      <a:pt x="114" y="404"/>
                      <a:pt x="229" y="404"/>
                    </a:cubicBezTo>
                    <a:cubicBezTo>
                      <a:pt x="320" y="404"/>
                      <a:pt x="411" y="351"/>
                      <a:pt x="438" y="233"/>
                    </a:cubicBezTo>
                    <a:cubicBezTo>
                      <a:pt x="458" y="85"/>
                      <a:pt x="343" y="0"/>
                      <a:pt x="2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1976883" y="267908"/>
                <a:ext cx="42538" cy="3000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77" extrusionOk="0">
                    <a:moveTo>
                      <a:pt x="497" y="0"/>
                    </a:moveTo>
                    <a:cubicBezTo>
                      <a:pt x="270" y="0"/>
                      <a:pt x="1" y="334"/>
                      <a:pt x="218" y="514"/>
                    </a:cubicBezTo>
                    <a:cubicBezTo>
                      <a:pt x="278" y="558"/>
                      <a:pt x="341" y="577"/>
                      <a:pt x="402" y="577"/>
                    </a:cubicBezTo>
                    <a:cubicBezTo>
                      <a:pt x="626" y="577"/>
                      <a:pt x="818" y="318"/>
                      <a:pt x="666" y="90"/>
                    </a:cubicBezTo>
                    <a:cubicBezTo>
                      <a:pt x="621" y="26"/>
                      <a:pt x="560" y="0"/>
                      <a:pt x="49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1980211" y="422457"/>
                <a:ext cx="31097" cy="27873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36" extrusionOk="0">
                    <a:moveTo>
                      <a:pt x="292" y="0"/>
                    </a:moveTo>
                    <a:cubicBezTo>
                      <a:pt x="175" y="0"/>
                      <a:pt x="58" y="68"/>
                      <a:pt x="21" y="215"/>
                    </a:cubicBezTo>
                    <a:cubicBezTo>
                      <a:pt x="1" y="419"/>
                      <a:pt x="156" y="535"/>
                      <a:pt x="309" y="535"/>
                    </a:cubicBezTo>
                    <a:cubicBezTo>
                      <a:pt x="428" y="535"/>
                      <a:pt x="546" y="465"/>
                      <a:pt x="577" y="312"/>
                    </a:cubicBezTo>
                    <a:cubicBezTo>
                      <a:pt x="598" y="114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2145057" y="651160"/>
                <a:ext cx="21633" cy="19501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75" extrusionOk="0">
                    <a:moveTo>
                      <a:pt x="203" y="1"/>
                    </a:moveTo>
                    <a:cubicBezTo>
                      <a:pt x="122" y="1"/>
                      <a:pt x="41" y="49"/>
                      <a:pt x="20" y="160"/>
                    </a:cubicBezTo>
                    <a:cubicBezTo>
                      <a:pt x="0" y="296"/>
                      <a:pt x="106" y="374"/>
                      <a:pt x="211" y="374"/>
                    </a:cubicBezTo>
                    <a:cubicBezTo>
                      <a:pt x="292" y="374"/>
                      <a:pt x="374" y="326"/>
                      <a:pt x="395" y="220"/>
                    </a:cubicBezTo>
                    <a:cubicBezTo>
                      <a:pt x="416" y="83"/>
                      <a:pt x="309" y="1"/>
                      <a:pt x="2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2053014" y="833166"/>
                <a:ext cx="1450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09" extrusionOk="0">
                    <a:moveTo>
                      <a:pt x="126" y="1"/>
                    </a:moveTo>
                    <a:cubicBezTo>
                      <a:pt x="76" y="1"/>
                      <a:pt x="26" y="26"/>
                      <a:pt x="0" y="83"/>
                    </a:cubicBezTo>
                    <a:cubicBezTo>
                      <a:pt x="7" y="165"/>
                      <a:pt x="76" y="209"/>
                      <a:pt x="146" y="209"/>
                    </a:cubicBezTo>
                    <a:cubicBezTo>
                      <a:pt x="199" y="209"/>
                      <a:pt x="252" y="184"/>
                      <a:pt x="278" y="131"/>
                    </a:cubicBezTo>
                    <a:cubicBezTo>
                      <a:pt x="264" y="48"/>
                      <a:pt x="195" y="1"/>
                      <a:pt x="12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2119680" y="1159841"/>
                <a:ext cx="34790" cy="3208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17" extrusionOk="0">
                    <a:moveTo>
                      <a:pt x="274" y="0"/>
                    </a:moveTo>
                    <a:cubicBezTo>
                      <a:pt x="137" y="0"/>
                      <a:pt x="12" y="64"/>
                      <a:pt x="12" y="212"/>
                    </a:cubicBezTo>
                    <a:cubicBezTo>
                      <a:pt x="0" y="309"/>
                      <a:pt x="25" y="418"/>
                      <a:pt x="85" y="515"/>
                    </a:cubicBezTo>
                    <a:cubicBezTo>
                      <a:pt x="137" y="582"/>
                      <a:pt x="217" y="617"/>
                      <a:pt x="299" y="617"/>
                    </a:cubicBezTo>
                    <a:cubicBezTo>
                      <a:pt x="350" y="617"/>
                      <a:pt x="401" y="603"/>
                      <a:pt x="448" y="575"/>
                    </a:cubicBezTo>
                    <a:cubicBezTo>
                      <a:pt x="533" y="503"/>
                      <a:pt x="581" y="418"/>
                      <a:pt x="605" y="309"/>
                    </a:cubicBezTo>
                    <a:cubicBezTo>
                      <a:pt x="668" y="120"/>
                      <a:pt x="460" y="0"/>
                      <a:pt x="27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1958006" y="1217251"/>
                <a:ext cx="52887" cy="54551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49" extrusionOk="0">
                    <a:moveTo>
                      <a:pt x="520" y="0"/>
                    </a:moveTo>
                    <a:cubicBezTo>
                      <a:pt x="437" y="0"/>
                      <a:pt x="354" y="25"/>
                      <a:pt x="279" y="76"/>
                    </a:cubicBezTo>
                    <a:cubicBezTo>
                      <a:pt x="134" y="161"/>
                      <a:pt x="49" y="318"/>
                      <a:pt x="25" y="487"/>
                    </a:cubicBezTo>
                    <a:cubicBezTo>
                      <a:pt x="0" y="608"/>
                      <a:pt x="37" y="741"/>
                      <a:pt x="109" y="850"/>
                    </a:cubicBezTo>
                    <a:cubicBezTo>
                      <a:pt x="182" y="947"/>
                      <a:pt x="291" y="1020"/>
                      <a:pt x="424" y="1044"/>
                    </a:cubicBezTo>
                    <a:cubicBezTo>
                      <a:pt x="447" y="1047"/>
                      <a:pt x="469" y="1048"/>
                      <a:pt x="492" y="1048"/>
                    </a:cubicBezTo>
                    <a:cubicBezTo>
                      <a:pt x="730" y="1048"/>
                      <a:pt x="936" y="877"/>
                      <a:pt x="980" y="645"/>
                    </a:cubicBezTo>
                    <a:cubicBezTo>
                      <a:pt x="1017" y="475"/>
                      <a:pt x="980" y="306"/>
                      <a:pt x="871" y="173"/>
                    </a:cubicBezTo>
                    <a:cubicBezTo>
                      <a:pt x="782" y="62"/>
                      <a:pt x="652" y="0"/>
                      <a:pt x="52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2016508" y="1370708"/>
                <a:ext cx="51638" cy="4259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19" extrusionOk="0">
                    <a:moveTo>
                      <a:pt x="346" y="1"/>
                    </a:moveTo>
                    <a:cubicBezTo>
                      <a:pt x="221" y="1"/>
                      <a:pt x="103" y="63"/>
                      <a:pt x="37" y="210"/>
                    </a:cubicBezTo>
                    <a:cubicBezTo>
                      <a:pt x="13" y="282"/>
                      <a:pt x="0" y="355"/>
                      <a:pt x="0" y="427"/>
                    </a:cubicBezTo>
                    <a:cubicBezTo>
                      <a:pt x="13" y="488"/>
                      <a:pt x="37" y="548"/>
                      <a:pt x="73" y="609"/>
                    </a:cubicBezTo>
                    <a:lnTo>
                      <a:pt x="61" y="584"/>
                    </a:lnTo>
                    <a:lnTo>
                      <a:pt x="61" y="584"/>
                    </a:lnTo>
                    <a:cubicBezTo>
                      <a:pt x="140" y="733"/>
                      <a:pt x="287" y="818"/>
                      <a:pt x="450" y="818"/>
                    </a:cubicBezTo>
                    <a:cubicBezTo>
                      <a:pt x="469" y="818"/>
                      <a:pt x="489" y="817"/>
                      <a:pt x="509" y="815"/>
                    </a:cubicBezTo>
                    <a:cubicBezTo>
                      <a:pt x="896" y="778"/>
                      <a:pt x="992" y="246"/>
                      <a:pt x="629" y="89"/>
                    </a:cubicBezTo>
                    <a:lnTo>
                      <a:pt x="629" y="89"/>
                    </a:lnTo>
                    <a:cubicBezTo>
                      <a:pt x="660" y="109"/>
                      <a:pt x="675" y="119"/>
                      <a:pt x="675" y="119"/>
                    </a:cubicBezTo>
                    <a:cubicBezTo>
                      <a:pt x="675" y="119"/>
                      <a:pt x="645" y="100"/>
                      <a:pt x="581" y="65"/>
                    </a:cubicBezTo>
                    <a:cubicBezTo>
                      <a:pt x="557" y="48"/>
                      <a:pt x="532" y="37"/>
                      <a:pt x="504" y="32"/>
                    </a:cubicBezTo>
                    <a:lnTo>
                      <a:pt x="504" y="32"/>
                    </a:lnTo>
                    <a:cubicBezTo>
                      <a:pt x="452" y="12"/>
                      <a:pt x="399" y="1"/>
                      <a:pt x="34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1866483" y="1384436"/>
                <a:ext cx="54447" cy="4503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866" extrusionOk="0">
                    <a:moveTo>
                      <a:pt x="481" y="1"/>
                    </a:moveTo>
                    <a:cubicBezTo>
                      <a:pt x="268" y="1"/>
                      <a:pt x="88" y="149"/>
                      <a:pt x="55" y="357"/>
                    </a:cubicBezTo>
                    <a:cubicBezTo>
                      <a:pt x="1" y="645"/>
                      <a:pt x="228" y="866"/>
                      <a:pt x="477" y="866"/>
                    </a:cubicBezTo>
                    <a:cubicBezTo>
                      <a:pt x="563" y="866"/>
                      <a:pt x="652" y="839"/>
                      <a:pt x="732" y="780"/>
                    </a:cubicBezTo>
                    <a:cubicBezTo>
                      <a:pt x="1047" y="563"/>
                      <a:pt x="926" y="67"/>
                      <a:pt x="551" y="6"/>
                    </a:cubicBezTo>
                    <a:cubicBezTo>
                      <a:pt x="527" y="3"/>
                      <a:pt x="504" y="1"/>
                      <a:pt x="48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1892744" y="1549906"/>
                <a:ext cx="47686" cy="3978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765" extrusionOk="0">
                    <a:moveTo>
                      <a:pt x="418" y="0"/>
                    </a:moveTo>
                    <a:cubicBezTo>
                      <a:pt x="237" y="0"/>
                      <a:pt x="78" y="136"/>
                      <a:pt x="46" y="320"/>
                    </a:cubicBezTo>
                    <a:cubicBezTo>
                      <a:pt x="0" y="566"/>
                      <a:pt x="202" y="764"/>
                      <a:pt x="423" y="764"/>
                    </a:cubicBezTo>
                    <a:cubicBezTo>
                      <a:pt x="495" y="764"/>
                      <a:pt x="570" y="743"/>
                      <a:pt x="639" y="695"/>
                    </a:cubicBezTo>
                    <a:cubicBezTo>
                      <a:pt x="917" y="490"/>
                      <a:pt x="820" y="66"/>
                      <a:pt x="481" y="6"/>
                    </a:cubicBezTo>
                    <a:cubicBezTo>
                      <a:pt x="460" y="2"/>
                      <a:pt x="439" y="0"/>
                      <a:pt x="4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1776416" y="1516157"/>
                <a:ext cx="19761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37" extrusionOk="0">
                    <a:moveTo>
                      <a:pt x="187" y="0"/>
                    </a:moveTo>
                    <a:cubicBezTo>
                      <a:pt x="111" y="0"/>
                      <a:pt x="37" y="45"/>
                      <a:pt x="21" y="147"/>
                    </a:cubicBezTo>
                    <a:cubicBezTo>
                      <a:pt x="1" y="267"/>
                      <a:pt x="96" y="336"/>
                      <a:pt x="191" y="336"/>
                    </a:cubicBezTo>
                    <a:cubicBezTo>
                      <a:pt x="267" y="336"/>
                      <a:pt x="343" y="292"/>
                      <a:pt x="359" y="195"/>
                    </a:cubicBezTo>
                    <a:cubicBezTo>
                      <a:pt x="380" y="73"/>
                      <a:pt x="283" y="0"/>
                      <a:pt x="18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1720982" y="1624736"/>
                <a:ext cx="37286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9" extrusionOk="0">
                    <a:moveTo>
                      <a:pt x="346" y="1"/>
                    </a:moveTo>
                    <a:cubicBezTo>
                      <a:pt x="205" y="1"/>
                      <a:pt x="66" y="81"/>
                      <a:pt x="34" y="260"/>
                    </a:cubicBezTo>
                    <a:cubicBezTo>
                      <a:pt x="0" y="493"/>
                      <a:pt x="190" y="628"/>
                      <a:pt x="372" y="628"/>
                    </a:cubicBezTo>
                    <a:cubicBezTo>
                      <a:pt x="513" y="628"/>
                      <a:pt x="649" y="548"/>
                      <a:pt x="675" y="369"/>
                    </a:cubicBezTo>
                    <a:cubicBezTo>
                      <a:pt x="716" y="137"/>
                      <a:pt x="530" y="1"/>
                      <a:pt x="34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1648907" y="1686670"/>
                <a:ext cx="36662" cy="319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14" extrusionOk="0">
                    <a:moveTo>
                      <a:pt x="347" y="0"/>
                    </a:moveTo>
                    <a:cubicBezTo>
                      <a:pt x="209" y="0"/>
                      <a:pt x="73" y="80"/>
                      <a:pt x="41" y="255"/>
                    </a:cubicBezTo>
                    <a:cubicBezTo>
                      <a:pt x="0" y="481"/>
                      <a:pt x="184" y="614"/>
                      <a:pt x="365" y="614"/>
                    </a:cubicBezTo>
                    <a:cubicBezTo>
                      <a:pt x="503" y="614"/>
                      <a:pt x="639" y="536"/>
                      <a:pt x="670" y="364"/>
                    </a:cubicBezTo>
                    <a:cubicBezTo>
                      <a:pt x="704" y="132"/>
                      <a:pt x="524" y="0"/>
                      <a:pt x="34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1563052" y="1560618"/>
                <a:ext cx="34426" cy="3026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2" extrusionOk="0">
                    <a:moveTo>
                      <a:pt x="322" y="1"/>
                    </a:moveTo>
                    <a:cubicBezTo>
                      <a:pt x="190" y="1"/>
                      <a:pt x="61" y="78"/>
                      <a:pt x="35" y="247"/>
                    </a:cubicBezTo>
                    <a:cubicBezTo>
                      <a:pt x="1" y="459"/>
                      <a:pt x="170" y="581"/>
                      <a:pt x="338" y="581"/>
                    </a:cubicBezTo>
                    <a:cubicBezTo>
                      <a:pt x="468" y="581"/>
                      <a:pt x="596" y="508"/>
                      <a:pt x="628" y="344"/>
                    </a:cubicBezTo>
                    <a:cubicBezTo>
                      <a:pt x="662" y="127"/>
                      <a:pt x="490" y="1"/>
                      <a:pt x="32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1529459" y="1614440"/>
                <a:ext cx="29641" cy="26885"/>
              </a:xfrm>
              <a:custGeom>
                <a:avLst/>
                <a:gdLst/>
                <a:ahLst/>
                <a:cxnLst/>
                <a:rect l="l" t="t" r="r" b="b"/>
                <a:pathLst>
                  <a:path w="570" h="517" extrusionOk="0">
                    <a:moveTo>
                      <a:pt x="280" y="1"/>
                    </a:moveTo>
                    <a:cubicBezTo>
                      <a:pt x="167" y="1"/>
                      <a:pt x="54" y="68"/>
                      <a:pt x="28" y="216"/>
                    </a:cubicBezTo>
                    <a:cubicBezTo>
                      <a:pt x="1" y="406"/>
                      <a:pt x="145" y="517"/>
                      <a:pt x="288" y="517"/>
                    </a:cubicBezTo>
                    <a:cubicBezTo>
                      <a:pt x="399" y="517"/>
                      <a:pt x="509" y="449"/>
                      <a:pt x="536" y="301"/>
                    </a:cubicBezTo>
                    <a:cubicBezTo>
                      <a:pt x="570" y="111"/>
                      <a:pt x="424" y="1"/>
                      <a:pt x="2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1382398" y="1754272"/>
                <a:ext cx="42486" cy="3328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640" extrusionOk="0">
                    <a:moveTo>
                      <a:pt x="418" y="0"/>
                    </a:moveTo>
                    <a:cubicBezTo>
                      <a:pt x="337" y="0"/>
                      <a:pt x="255" y="33"/>
                      <a:pt x="194" y="104"/>
                    </a:cubicBezTo>
                    <a:lnTo>
                      <a:pt x="170" y="116"/>
                    </a:lnTo>
                    <a:cubicBezTo>
                      <a:pt x="1" y="297"/>
                      <a:pt x="146" y="600"/>
                      <a:pt x="364" y="636"/>
                    </a:cubicBezTo>
                    <a:cubicBezTo>
                      <a:pt x="379" y="639"/>
                      <a:pt x="393" y="640"/>
                      <a:pt x="408" y="640"/>
                    </a:cubicBezTo>
                    <a:cubicBezTo>
                      <a:pt x="613" y="640"/>
                      <a:pt x="816" y="416"/>
                      <a:pt x="715" y="213"/>
                    </a:cubicBezTo>
                    <a:lnTo>
                      <a:pt x="690" y="176"/>
                    </a:lnTo>
                    <a:cubicBezTo>
                      <a:pt x="641" y="64"/>
                      <a:pt x="530" y="0"/>
                      <a:pt x="4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1482658" y="1705651"/>
                <a:ext cx="23921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12" extrusionOk="0">
                    <a:moveTo>
                      <a:pt x="221" y="1"/>
                    </a:moveTo>
                    <a:cubicBezTo>
                      <a:pt x="130" y="1"/>
                      <a:pt x="41" y="53"/>
                      <a:pt x="20" y="168"/>
                    </a:cubicBezTo>
                    <a:cubicBezTo>
                      <a:pt x="0" y="324"/>
                      <a:pt x="117" y="411"/>
                      <a:pt x="231" y="411"/>
                    </a:cubicBezTo>
                    <a:cubicBezTo>
                      <a:pt x="321" y="411"/>
                      <a:pt x="411" y="357"/>
                      <a:pt x="432" y="240"/>
                    </a:cubicBezTo>
                    <a:cubicBezTo>
                      <a:pt x="459" y="90"/>
                      <a:pt x="339" y="1"/>
                      <a:pt x="22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1338300" y="1644549"/>
                <a:ext cx="30161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9" extrusionOk="0">
                    <a:moveTo>
                      <a:pt x="279" y="0"/>
                    </a:moveTo>
                    <a:cubicBezTo>
                      <a:pt x="165" y="0"/>
                      <a:pt x="51" y="64"/>
                      <a:pt x="14" y="206"/>
                    </a:cubicBezTo>
                    <a:cubicBezTo>
                      <a:pt x="1" y="398"/>
                      <a:pt x="150" y="508"/>
                      <a:pt x="298" y="508"/>
                    </a:cubicBezTo>
                    <a:cubicBezTo>
                      <a:pt x="410" y="508"/>
                      <a:pt x="522" y="444"/>
                      <a:pt x="559" y="303"/>
                    </a:cubicBezTo>
                    <a:cubicBezTo>
                      <a:pt x="579" y="110"/>
                      <a:pt x="429" y="0"/>
                      <a:pt x="27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1294567" y="1741584"/>
                <a:ext cx="30473" cy="2740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27" extrusionOk="0">
                    <a:moveTo>
                      <a:pt x="282" y="0"/>
                    </a:moveTo>
                    <a:cubicBezTo>
                      <a:pt x="166" y="0"/>
                      <a:pt x="52" y="67"/>
                      <a:pt x="21" y="215"/>
                    </a:cubicBezTo>
                    <a:cubicBezTo>
                      <a:pt x="0" y="413"/>
                      <a:pt x="153" y="526"/>
                      <a:pt x="303" y="526"/>
                    </a:cubicBezTo>
                    <a:cubicBezTo>
                      <a:pt x="419" y="526"/>
                      <a:pt x="533" y="459"/>
                      <a:pt x="565" y="312"/>
                    </a:cubicBezTo>
                    <a:cubicBezTo>
                      <a:pt x="585" y="113"/>
                      <a:pt x="432" y="0"/>
                      <a:pt x="28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>
                <a:off x="1122077" y="1649801"/>
                <a:ext cx="33802" cy="293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564" extrusionOk="0">
                    <a:moveTo>
                      <a:pt x="315" y="0"/>
                    </a:moveTo>
                    <a:cubicBezTo>
                      <a:pt x="187" y="0"/>
                      <a:pt x="62" y="74"/>
                      <a:pt x="35" y="238"/>
                    </a:cubicBezTo>
                    <a:cubicBezTo>
                      <a:pt x="1" y="443"/>
                      <a:pt x="172" y="563"/>
                      <a:pt x="338" y="563"/>
                    </a:cubicBezTo>
                    <a:cubicBezTo>
                      <a:pt x="465" y="563"/>
                      <a:pt x="589" y="492"/>
                      <a:pt x="616" y="335"/>
                    </a:cubicBezTo>
                    <a:cubicBezTo>
                      <a:pt x="650" y="123"/>
                      <a:pt x="480" y="0"/>
                      <a:pt x="31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>
                <a:off x="1102056" y="1717923"/>
                <a:ext cx="28341" cy="25013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81" extrusionOk="0">
                    <a:moveTo>
                      <a:pt x="266" y="0"/>
                    </a:moveTo>
                    <a:cubicBezTo>
                      <a:pt x="159" y="0"/>
                      <a:pt x="52" y="62"/>
                      <a:pt x="21" y="198"/>
                    </a:cubicBezTo>
                    <a:cubicBezTo>
                      <a:pt x="0" y="376"/>
                      <a:pt x="143" y="480"/>
                      <a:pt x="281" y="480"/>
                    </a:cubicBezTo>
                    <a:cubicBezTo>
                      <a:pt x="387" y="480"/>
                      <a:pt x="491" y="419"/>
                      <a:pt x="517" y="283"/>
                    </a:cubicBezTo>
                    <a:cubicBezTo>
                      <a:pt x="544" y="105"/>
                      <a:pt x="405" y="0"/>
                      <a:pt x="26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1176731" y="1742000"/>
                <a:ext cx="48570" cy="34998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73" extrusionOk="0">
                    <a:moveTo>
                      <a:pt x="589" y="1"/>
                    </a:moveTo>
                    <a:cubicBezTo>
                      <a:pt x="335" y="1"/>
                      <a:pt x="0" y="340"/>
                      <a:pt x="242" y="545"/>
                    </a:cubicBezTo>
                    <a:lnTo>
                      <a:pt x="291" y="594"/>
                    </a:lnTo>
                    <a:cubicBezTo>
                      <a:pt x="349" y="649"/>
                      <a:pt x="418" y="673"/>
                      <a:pt x="488" y="673"/>
                    </a:cubicBezTo>
                    <a:cubicBezTo>
                      <a:pt x="709" y="673"/>
                      <a:pt x="933" y="436"/>
                      <a:pt x="823" y="207"/>
                    </a:cubicBezTo>
                    <a:cubicBezTo>
                      <a:pt x="811" y="195"/>
                      <a:pt x="811" y="170"/>
                      <a:pt x="799" y="146"/>
                    </a:cubicBezTo>
                    <a:cubicBezTo>
                      <a:pt x="758" y="43"/>
                      <a:pt x="679" y="1"/>
                      <a:pt x="58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1001693" y="1706431"/>
                <a:ext cx="24545" cy="21581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15" extrusionOk="0">
                    <a:moveTo>
                      <a:pt x="233" y="0"/>
                    </a:moveTo>
                    <a:cubicBezTo>
                      <a:pt x="140" y="0"/>
                      <a:pt x="49" y="55"/>
                      <a:pt x="28" y="177"/>
                    </a:cubicBezTo>
                    <a:cubicBezTo>
                      <a:pt x="0" y="326"/>
                      <a:pt x="118" y="414"/>
                      <a:pt x="236" y="414"/>
                    </a:cubicBezTo>
                    <a:cubicBezTo>
                      <a:pt x="330" y="414"/>
                      <a:pt x="424" y="360"/>
                      <a:pt x="451" y="238"/>
                    </a:cubicBezTo>
                    <a:cubicBezTo>
                      <a:pt x="471" y="89"/>
                      <a:pt x="351" y="0"/>
                      <a:pt x="23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838043" y="1616104"/>
                <a:ext cx="38898" cy="34114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56" extrusionOk="0">
                    <a:moveTo>
                      <a:pt x="365" y="1"/>
                    </a:moveTo>
                    <a:cubicBezTo>
                      <a:pt x="218" y="1"/>
                      <a:pt x="73" y="84"/>
                      <a:pt x="41" y="269"/>
                    </a:cubicBezTo>
                    <a:cubicBezTo>
                      <a:pt x="1" y="513"/>
                      <a:pt x="193" y="655"/>
                      <a:pt x="382" y="655"/>
                    </a:cubicBezTo>
                    <a:cubicBezTo>
                      <a:pt x="529" y="655"/>
                      <a:pt x="675" y="569"/>
                      <a:pt x="707" y="378"/>
                    </a:cubicBezTo>
                    <a:cubicBezTo>
                      <a:pt x="748" y="139"/>
                      <a:pt x="554" y="1"/>
                      <a:pt x="3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735495" y="1541065"/>
                <a:ext cx="37338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29" extrusionOk="0">
                    <a:moveTo>
                      <a:pt x="350" y="1"/>
                    </a:moveTo>
                    <a:cubicBezTo>
                      <a:pt x="210" y="1"/>
                      <a:pt x="73" y="81"/>
                      <a:pt x="42" y="260"/>
                    </a:cubicBezTo>
                    <a:cubicBezTo>
                      <a:pt x="1" y="493"/>
                      <a:pt x="188" y="629"/>
                      <a:pt x="371" y="629"/>
                    </a:cubicBezTo>
                    <a:cubicBezTo>
                      <a:pt x="512" y="629"/>
                      <a:pt x="651" y="548"/>
                      <a:pt x="683" y="369"/>
                    </a:cubicBezTo>
                    <a:cubicBezTo>
                      <a:pt x="717" y="137"/>
                      <a:pt x="531" y="1"/>
                      <a:pt x="35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802370" y="1481419"/>
                <a:ext cx="19085" cy="1710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29" extrusionOk="0">
                    <a:moveTo>
                      <a:pt x="172" y="1"/>
                    </a:moveTo>
                    <a:cubicBezTo>
                      <a:pt x="99" y="1"/>
                      <a:pt x="29" y="43"/>
                      <a:pt x="14" y="137"/>
                    </a:cubicBezTo>
                    <a:cubicBezTo>
                      <a:pt x="0" y="260"/>
                      <a:pt x="94" y="329"/>
                      <a:pt x="187" y="329"/>
                    </a:cubicBezTo>
                    <a:cubicBezTo>
                      <a:pt x="260" y="329"/>
                      <a:pt x="331" y="287"/>
                      <a:pt x="352" y="198"/>
                    </a:cubicBezTo>
                    <a:cubicBezTo>
                      <a:pt x="366" y="74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678085" y="1290417"/>
                <a:ext cx="27977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80" extrusionOk="0">
                    <a:moveTo>
                      <a:pt x="259" y="1"/>
                    </a:moveTo>
                    <a:cubicBezTo>
                      <a:pt x="152" y="1"/>
                      <a:pt x="47" y="61"/>
                      <a:pt x="21" y="193"/>
                    </a:cubicBezTo>
                    <a:cubicBezTo>
                      <a:pt x="0" y="376"/>
                      <a:pt x="136" y="480"/>
                      <a:pt x="272" y="480"/>
                    </a:cubicBezTo>
                    <a:cubicBezTo>
                      <a:pt x="378" y="480"/>
                      <a:pt x="485" y="416"/>
                      <a:pt x="517" y="278"/>
                    </a:cubicBezTo>
                    <a:cubicBezTo>
                      <a:pt x="537" y="101"/>
                      <a:pt x="397" y="1"/>
                      <a:pt x="25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610431" y="1283449"/>
                <a:ext cx="26781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461" extrusionOk="0">
                    <a:moveTo>
                      <a:pt x="252" y="0"/>
                    </a:moveTo>
                    <a:cubicBezTo>
                      <a:pt x="150" y="0"/>
                      <a:pt x="49" y="61"/>
                      <a:pt x="27" y="194"/>
                    </a:cubicBezTo>
                    <a:cubicBezTo>
                      <a:pt x="0" y="363"/>
                      <a:pt x="128" y="461"/>
                      <a:pt x="257" y="461"/>
                    </a:cubicBezTo>
                    <a:cubicBezTo>
                      <a:pt x="358" y="461"/>
                      <a:pt x="460" y="400"/>
                      <a:pt x="487" y="267"/>
                    </a:cubicBezTo>
                    <a:cubicBezTo>
                      <a:pt x="514" y="98"/>
                      <a:pt x="382" y="0"/>
                      <a:pt x="25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668569" y="1386828"/>
                <a:ext cx="36662" cy="3193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14" extrusionOk="0">
                    <a:moveTo>
                      <a:pt x="340" y="0"/>
                    </a:moveTo>
                    <a:cubicBezTo>
                      <a:pt x="202" y="0"/>
                      <a:pt x="66" y="78"/>
                      <a:pt x="34" y="251"/>
                    </a:cubicBezTo>
                    <a:cubicBezTo>
                      <a:pt x="0" y="482"/>
                      <a:pt x="185" y="614"/>
                      <a:pt x="363" y="614"/>
                    </a:cubicBezTo>
                    <a:cubicBezTo>
                      <a:pt x="502" y="614"/>
                      <a:pt x="637" y="534"/>
                      <a:pt x="663" y="359"/>
                    </a:cubicBezTo>
                    <a:cubicBezTo>
                      <a:pt x="705" y="133"/>
                      <a:pt x="520" y="0"/>
                      <a:pt x="34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711055" y="1093019"/>
                <a:ext cx="21425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70" extrusionOk="0">
                    <a:moveTo>
                      <a:pt x="203" y="1"/>
                    </a:moveTo>
                    <a:cubicBezTo>
                      <a:pt x="122" y="1"/>
                      <a:pt x="44" y="49"/>
                      <a:pt x="28" y="155"/>
                    </a:cubicBezTo>
                    <a:cubicBezTo>
                      <a:pt x="1" y="290"/>
                      <a:pt x="103" y="369"/>
                      <a:pt x="207" y="369"/>
                    </a:cubicBezTo>
                    <a:cubicBezTo>
                      <a:pt x="288" y="369"/>
                      <a:pt x="370" y="321"/>
                      <a:pt x="391" y="215"/>
                    </a:cubicBezTo>
                    <a:cubicBezTo>
                      <a:pt x="411" y="79"/>
                      <a:pt x="306" y="1"/>
                      <a:pt x="2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609703" y="1039717"/>
                <a:ext cx="37286" cy="3271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9" extrusionOk="0">
                    <a:moveTo>
                      <a:pt x="349" y="1"/>
                    </a:moveTo>
                    <a:cubicBezTo>
                      <a:pt x="210" y="1"/>
                      <a:pt x="73" y="81"/>
                      <a:pt x="41" y="260"/>
                    </a:cubicBezTo>
                    <a:cubicBezTo>
                      <a:pt x="0" y="493"/>
                      <a:pt x="187" y="628"/>
                      <a:pt x="371" y="628"/>
                    </a:cubicBezTo>
                    <a:cubicBezTo>
                      <a:pt x="512" y="628"/>
                      <a:pt x="651" y="548"/>
                      <a:pt x="682" y="369"/>
                    </a:cubicBezTo>
                    <a:cubicBezTo>
                      <a:pt x="717" y="137"/>
                      <a:pt x="531" y="1"/>
                      <a:pt x="34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692490" y="1011168"/>
                <a:ext cx="37234" cy="32398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3" extrusionOk="0">
                    <a:moveTo>
                      <a:pt x="353" y="1"/>
                    </a:moveTo>
                    <a:cubicBezTo>
                      <a:pt x="209" y="1"/>
                      <a:pt x="66" y="83"/>
                      <a:pt x="34" y="265"/>
                    </a:cubicBezTo>
                    <a:cubicBezTo>
                      <a:pt x="0" y="489"/>
                      <a:pt x="184" y="622"/>
                      <a:pt x="365" y="622"/>
                    </a:cubicBezTo>
                    <a:cubicBezTo>
                      <a:pt x="505" y="622"/>
                      <a:pt x="643" y="542"/>
                      <a:pt x="675" y="362"/>
                    </a:cubicBezTo>
                    <a:cubicBezTo>
                      <a:pt x="716" y="132"/>
                      <a:pt x="534" y="1"/>
                      <a:pt x="35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627124" y="935402"/>
                <a:ext cx="31826" cy="28289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44" extrusionOk="0">
                    <a:moveTo>
                      <a:pt x="296" y="0"/>
                    </a:moveTo>
                    <a:cubicBezTo>
                      <a:pt x="171" y="0"/>
                      <a:pt x="48" y="73"/>
                      <a:pt x="21" y="234"/>
                    </a:cubicBezTo>
                    <a:cubicBezTo>
                      <a:pt x="1" y="430"/>
                      <a:pt x="151" y="543"/>
                      <a:pt x="302" y="543"/>
                    </a:cubicBezTo>
                    <a:cubicBezTo>
                      <a:pt x="421" y="543"/>
                      <a:pt x="540" y="473"/>
                      <a:pt x="577" y="319"/>
                    </a:cubicBezTo>
                    <a:cubicBezTo>
                      <a:pt x="611" y="116"/>
                      <a:pt x="453" y="0"/>
                      <a:pt x="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1281983" y="732907"/>
                <a:ext cx="16277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7" extrusionOk="0">
                    <a:moveTo>
                      <a:pt x="152" y="1"/>
                    </a:moveTo>
                    <a:cubicBezTo>
                      <a:pt x="91" y="1"/>
                      <a:pt x="31" y="39"/>
                      <a:pt x="21" y="124"/>
                    </a:cubicBezTo>
                    <a:cubicBezTo>
                      <a:pt x="0" y="227"/>
                      <a:pt x="80" y="287"/>
                      <a:pt x="160" y="287"/>
                    </a:cubicBezTo>
                    <a:cubicBezTo>
                      <a:pt x="222" y="287"/>
                      <a:pt x="283" y="251"/>
                      <a:pt x="299" y="172"/>
                    </a:cubicBezTo>
                    <a:cubicBezTo>
                      <a:pt x="312" y="64"/>
                      <a:pt x="231" y="1"/>
                      <a:pt x="15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1372570" y="843463"/>
                <a:ext cx="21945" cy="196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78" extrusionOk="0">
                    <a:moveTo>
                      <a:pt x="208" y="0"/>
                    </a:moveTo>
                    <a:cubicBezTo>
                      <a:pt x="125" y="0"/>
                      <a:pt x="42" y="51"/>
                      <a:pt x="21" y="163"/>
                    </a:cubicBezTo>
                    <a:cubicBezTo>
                      <a:pt x="0" y="299"/>
                      <a:pt x="106" y="378"/>
                      <a:pt x="213" y="378"/>
                    </a:cubicBezTo>
                    <a:cubicBezTo>
                      <a:pt x="296" y="378"/>
                      <a:pt x="381" y="330"/>
                      <a:pt x="408" y="224"/>
                    </a:cubicBezTo>
                    <a:cubicBezTo>
                      <a:pt x="421" y="82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1401119" y="910285"/>
                <a:ext cx="26157" cy="2574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95" extrusionOk="0">
                    <a:moveTo>
                      <a:pt x="251" y="1"/>
                    </a:moveTo>
                    <a:cubicBezTo>
                      <a:pt x="155" y="1"/>
                      <a:pt x="61" y="59"/>
                      <a:pt x="40" y="185"/>
                    </a:cubicBezTo>
                    <a:lnTo>
                      <a:pt x="28" y="221"/>
                    </a:lnTo>
                    <a:cubicBezTo>
                      <a:pt x="0" y="393"/>
                      <a:pt x="133" y="495"/>
                      <a:pt x="262" y="495"/>
                    </a:cubicBezTo>
                    <a:cubicBezTo>
                      <a:pt x="360" y="495"/>
                      <a:pt x="455" y="436"/>
                      <a:pt x="476" y="306"/>
                    </a:cubicBezTo>
                    <a:lnTo>
                      <a:pt x="476" y="269"/>
                    </a:lnTo>
                    <a:cubicBezTo>
                      <a:pt x="503" y="98"/>
                      <a:pt x="376" y="1"/>
                      <a:pt x="25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1427068" y="983555"/>
                <a:ext cx="676" cy="1248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7" y="1"/>
                    </a:moveTo>
                    <a:cubicBezTo>
                      <a:pt x="4" y="1"/>
                      <a:pt x="1" y="4"/>
                      <a:pt x="1" y="10"/>
                    </a:cubicBezTo>
                    <a:cubicBezTo>
                      <a:pt x="1" y="17"/>
                      <a:pt x="5" y="24"/>
                      <a:pt x="8" y="24"/>
                    </a:cubicBezTo>
                    <a:cubicBezTo>
                      <a:pt x="11" y="24"/>
                      <a:pt x="13" y="20"/>
                      <a:pt x="13" y="10"/>
                    </a:cubicBezTo>
                    <a:cubicBezTo>
                      <a:pt x="13" y="4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1415991" y="1063170"/>
                <a:ext cx="23505" cy="2106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05" extrusionOk="0">
                    <a:moveTo>
                      <a:pt x="228" y="0"/>
                    </a:moveTo>
                    <a:cubicBezTo>
                      <a:pt x="138" y="0"/>
                      <a:pt x="47" y="54"/>
                      <a:pt x="20" y="172"/>
                    </a:cubicBezTo>
                    <a:cubicBezTo>
                      <a:pt x="0" y="320"/>
                      <a:pt x="115" y="405"/>
                      <a:pt x="228" y="405"/>
                    </a:cubicBezTo>
                    <a:cubicBezTo>
                      <a:pt x="319" y="405"/>
                      <a:pt x="410" y="351"/>
                      <a:pt x="432" y="233"/>
                    </a:cubicBezTo>
                    <a:cubicBezTo>
                      <a:pt x="452" y="85"/>
                      <a:pt x="341" y="0"/>
                      <a:pt x="22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1397063" y="1120996"/>
                <a:ext cx="26365" cy="2303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43" extrusionOk="0">
                    <a:moveTo>
                      <a:pt x="252" y="0"/>
                    </a:moveTo>
                    <a:cubicBezTo>
                      <a:pt x="152" y="0"/>
                      <a:pt x="53" y="58"/>
                      <a:pt x="21" y="185"/>
                    </a:cubicBezTo>
                    <a:cubicBezTo>
                      <a:pt x="1" y="348"/>
                      <a:pt x="129" y="443"/>
                      <a:pt x="259" y="443"/>
                    </a:cubicBezTo>
                    <a:cubicBezTo>
                      <a:pt x="360" y="443"/>
                      <a:pt x="461" y="385"/>
                      <a:pt x="493" y="258"/>
                    </a:cubicBezTo>
                    <a:cubicBezTo>
                      <a:pt x="507" y="95"/>
                      <a:pt x="379" y="0"/>
                      <a:pt x="25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1348649" y="1174609"/>
                <a:ext cx="27353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61" extrusionOk="0">
                    <a:moveTo>
                      <a:pt x="262" y="1"/>
                    </a:moveTo>
                    <a:cubicBezTo>
                      <a:pt x="158" y="1"/>
                      <a:pt x="53" y="61"/>
                      <a:pt x="21" y="194"/>
                    </a:cubicBezTo>
                    <a:cubicBezTo>
                      <a:pt x="1" y="364"/>
                      <a:pt x="135" y="461"/>
                      <a:pt x="269" y="461"/>
                    </a:cubicBezTo>
                    <a:cubicBezTo>
                      <a:pt x="374" y="461"/>
                      <a:pt x="478" y="400"/>
                      <a:pt x="505" y="267"/>
                    </a:cubicBezTo>
                    <a:cubicBezTo>
                      <a:pt x="525" y="98"/>
                      <a:pt x="394" y="1"/>
                      <a:pt x="26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1282243" y="1261348"/>
                <a:ext cx="23661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12" extrusionOk="0">
                    <a:moveTo>
                      <a:pt x="222" y="1"/>
                    </a:moveTo>
                    <a:cubicBezTo>
                      <a:pt x="132" y="1"/>
                      <a:pt x="44" y="55"/>
                      <a:pt x="28" y="172"/>
                    </a:cubicBezTo>
                    <a:cubicBezTo>
                      <a:pt x="0" y="322"/>
                      <a:pt x="117" y="411"/>
                      <a:pt x="232" y="411"/>
                    </a:cubicBezTo>
                    <a:cubicBezTo>
                      <a:pt x="319" y="411"/>
                      <a:pt x="406" y="359"/>
                      <a:pt x="427" y="244"/>
                    </a:cubicBezTo>
                    <a:cubicBezTo>
                      <a:pt x="454" y="88"/>
                      <a:pt x="337" y="1"/>
                      <a:pt x="22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137464" y="865667"/>
                <a:ext cx="26365" cy="23557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53" extrusionOk="0">
                    <a:moveTo>
                      <a:pt x="244" y="0"/>
                    </a:moveTo>
                    <a:cubicBezTo>
                      <a:pt x="145" y="0"/>
                      <a:pt x="48" y="58"/>
                      <a:pt x="21" y="184"/>
                    </a:cubicBezTo>
                    <a:cubicBezTo>
                      <a:pt x="1" y="355"/>
                      <a:pt x="131" y="452"/>
                      <a:pt x="261" y="452"/>
                    </a:cubicBezTo>
                    <a:cubicBezTo>
                      <a:pt x="361" y="452"/>
                      <a:pt x="461" y="395"/>
                      <a:pt x="493" y="269"/>
                    </a:cubicBezTo>
                    <a:cubicBezTo>
                      <a:pt x="507" y="98"/>
                      <a:pt x="373" y="0"/>
                      <a:pt x="24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043133" y="1052769"/>
                <a:ext cx="21009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69" extrusionOk="0">
                    <a:moveTo>
                      <a:pt x="196" y="0"/>
                    </a:moveTo>
                    <a:cubicBezTo>
                      <a:pt x="115" y="0"/>
                      <a:pt x="37" y="48"/>
                      <a:pt x="21" y="154"/>
                    </a:cubicBezTo>
                    <a:cubicBezTo>
                      <a:pt x="0" y="290"/>
                      <a:pt x="106" y="369"/>
                      <a:pt x="209" y="369"/>
                    </a:cubicBezTo>
                    <a:cubicBezTo>
                      <a:pt x="289" y="369"/>
                      <a:pt x="368" y="321"/>
                      <a:pt x="384" y="215"/>
                    </a:cubicBezTo>
                    <a:cubicBezTo>
                      <a:pt x="404" y="79"/>
                      <a:pt x="298" y="0"/>
                      <a:pt x="1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060450" y="1272321"/>
                <a:ext cx="21633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9" extrusionOk="0">
                    <a:moveTo>
                      <a:pt x="200" y="0"/>
                    </a:moveTo>
                    <a:cubicBezTo>
                      <a:pt x="117" y="0"/>
                      <a:pt x="36" y="48"/>
                      <a:pt x="14" y="154"/>
                    </a:cubicBezTo>
                    <a:cubicBezTo>
                      <a:pt x="1" y="290"/>
                      <a:pt x="105" y="369"/>
                      <a:pt x="211" y="369"/>
                    </a:cubicBezTo>
                    <a:cubicBezTo>
                      <a:pt x="293" y="369"/>
                      <a:pt x="375" y="321"/>
                      <a:pt x="401" y="215"/>
                    </a:cubicBezTo>
                    <a:cubicBezTo>
                      <a:pt x="415" y="79"/>
                      <a:pt x="307" y="0"/>
                      <a:pt x="20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1941626" y="1384020"/>
                <a:ext cx="30317" cy="2428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67" extrusionOk="0">
                    <a:moveTo>
                      <a:pt x="219" y="1"/>
                    </a:moveTo>
                    <a:cubicBezTo>
                      <a:pt x="119" y="1"/>
                      <a:pt x="23" y="71"/>
                      <a:pt x="1" y="184"/>
                    </a:cubicBezTo>
                    <a:cubicBezTo>
                      <a:pt x="1" y="244"/>
                      <a:pt x="1" y="305"/>
                      <a:pt x="25" y="365"/>
                    </a:cubicBezTo>
                    <a:cubicBezTo>
                      <a:pt x="53" y="437"/>
                      <a:pt x="109" y="466"/>
                      <a:pt x="171" y="466"/>
                    </a:cubicBezTo>
                    <a:cubicBezTo>
                      <a:pt x="348" y="466"/>
                      <a:pt x="582" y="230"/>
                      <a:pt x="412" y="87"/>
                    </a:cubicBezTo>
                    <a:cubicBezTo>
                      <a:pt x="364" y="50"/>
                      <a:pt x="303" y="26"/>
                      <a:pt x="243" y="2"/>
                    </a:cubicBezTo>
                    <a:cubicBezTo>
                      <a:pt x="235" y="1"/>
                      <a:pt x="227" y="1"/>
                      <a:pt x="21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1865027" y="1475491"/>
                <a:ext cx="32658" cy="28913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6" extrusionOk="0">
                    <a:moveTo>
                      <a:pt x="281" y="0"/>
                    </a:moveTo>
                    <a:cubicBezTo>
                      <a:pt x="131" y="0"/>
                      <a:pt x="0" y="145"/>
                      <a:pt x="47" y="312"/>
                    </a:cubicBezTo>
                    <a:cubicBezTo>
                      <a:pt x="64" y="458"/>
                      <a:pt x="186" y="556"/>
                      <a:pt x="315" y="556"/>
                    </a:cubicBezTo>
                    <a:cubicBezTo>
                      <a:pt x="368" y="556"/>
                      <a:pt x="421" y="540"/>
                      <a:pt x="470" y="505"/>
                    </a:cubicBezTo>
                    <a:cubicBezTo>
                      <a:pt x="627" y="384"/>
                      <a:pt x="603" y="130"/>
                      <a:pt x="422" y="46"/>
                    </a:cubicBezTo>
                    <a:cubicBezTo>
                      <a:pt x="376" y="14"/>
                      <a:pt x="327" y="0"/>
                      <a:pt x="28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1749791" y="1680794"/>
                <a:ext cx="45606" cy="3255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626" extrusionOk="0">
                    <a:moveTo>
                      <a:pt x="431" y="0"/>
                    </a:moveTo>
                    <a:cubicBezTo>
                      <a:pt x="365" y="0"/>
                      <a:pt x="297" y="14"/>
                      <a:pt x="242" y="41"/>
                    </a:cubicBezTo>
                    <a:cubicBezTo>
                      <a:pt x="37" y="114"/>
                      <a:pt x="0" y="368"/>
                      <a:pt x="158" y="513"/>
                    </a:cubicBezTo>
                    <a:cubicBezTo>
                      <a:pt x="218" y="573"/>
                      <a:pt x="303" y="610"/>
                      <a:pt x="400" y="622"/>
                    </a:cubicBezTo>
                    <a:cubicBezTo>
                      <a:pt x="419" y="625"/>
                      <a:pt x="437" y="626"/>
                      <a:pt x="454" y="626"/>
                    </a:cubicBezTo>
                    <a:cubicBezTo>
                      <a:pt x="807" y="626"/>
                      <a:pt x="877" y="74"/>
                      <a:pt x="496" y="17"/>
                    </a:cubicBezTo>
                    <a:lnTo>
                      <a:pt x="496" y="5"/>
                    </a:lnTo>
                    <a:cubicBezTo>
                      <a:pt x="475" y="2"/>
                      <a:pt x="453" y="0"/>
                      <a:pt x="43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1618174" y="1636801"/>
                <a:ext cx="33542" cy="2756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30" extrusionOk="0">
                    <a:moveTo>
                      <a:pt x="285" y="0"/>
                    </a:moveTo>
                    <a:cubicBezTo>
                      <a:pt x="158" y="0"/>
                      <a:pt x="49" y="92"/>
                      <a:pt x="27" y="222"/>
                    </a:cubicBezTo>
                    <a:cubicBezTo>
                      <a:pt x="0" y="392"/>
                      <a:pt x="140" y="530"/>
                      <a:pt x="293" y="530"/>
                    </a:cubicBezTo>
                    <a:cubicBezTo>
                      <a:pt x="346" y="530"/>
                      <a:pt x="401" y="513"/>
                      <a:pt x="451" y="476"/>
                    </a:cubicBezTo>
                    <a:cubicBezTo>
                      <a:pt x="644" y="343"/>
                      <a:pt x="572" y="28"/>
                      <a:pt x="330" y="4"/>
                    </a:cubicBezTo>
                    <a:cubicBezTo>
                      <a:pt x="315" y="1"/>
                      <a:pt x="300" y="0"/>
                      <a:pt x="28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1489574" y="1761501"/>
                <a:ext cx="22569" cy="20437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93" extrusionOk="0">
                    <a:moveTo>
                      <a:pt x="206" y="0"/>
                    </a:moveTo>
                    <a:cubicBezTo>
                      <a:pt x="123" y="0"/>
                      <a:pt x="41" y="49"/>
                      <a:pt x="21" y="158"/>
                    </a:cubicBezTo>
                    <a:cubicBezTo>
                      <a:pt x="0" y="308"/>
                      <a:pt x="110" y="393"/>
                      <a:pt x="221" y="393"/>
                    </a:cubicBezTo>
                    <a:cubicBezTo>
                      <a:pt x="307" y="393"/>
                      <a:pt x="393" y="342"/>
                      <a:pt x="420" y="231"/>
                    </a:cubicBezTo>
                    <a:cubicBezTo>
                      <a:pt x="434" y="86"/>
                      <a:pt x="318" y="0"/>
                      <a:pt x="20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1161962" y="1700867"/>
                <a:ext cx="3052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19" extrusionOk="0">
                    <a:moveTo>
                      <a:pt x="182" y="1"/>
                    </a:moveTo>
                    <a:cubicBezTo>
                      <a:pt x="54" y="1"/>
                      <a:pt x="1" y="150"/>
                      <a:pt x="67" y="260"/>
                    </a:cubicBezTo>
                    <a:cubicBezTo>
                      <a:pt x="91" y="296"/>
                      <a:pt x="115" y="320"/>
                      <a:pt x="139" y="357"/>
                    </a:cubicBezTo>
                    <a:cubicBezTo>
                      <a:pt x="166" y="400"/>
                      <a:pt x="202" y="418"/>
                      <a:pt x="240" y="418"/>
                    </a:cubicBezTo>
                    <a:cubicBezTo>
                      <a:pt x="393" y="418"/>
                      <a:pt x="587" y="132"/>
                      <a:pt x="393" y="54"/>
                    </a:cubicBezTo>
                    <a:lnTo>
                      <a:pt x="381" y="54"/>
                    </a:lnTo>
                    <a:cubicBezTo>
                      <a:pt x="333" y="30"/>
                      <a:pt x="272" y="18"/>
                      <a:pt x="224" y="6"/>
                    </a:cubicBezTo>
                    <a:cubicBezTo>
                      <a:pt x="209" y="2"/>
                      <a:pt x="195" y="1"/>
                      <a:pt x="18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959675" y="1603207"/>
                <a:ext cx="44930" cy="3364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647" extrusionOk="0">
                    <a:moveTo>
                      <a:pt x="311" y="0"/>
                    </a:moveTo>
                    <a:cubicBezTo>
                      <a:pt x="208" y="0"/>
                      <a:pt x="111" y="42"/>
                      <a:pt x="49" y="142"/>
                    </a:cubicBezTo>
                    <a:cubicBezTo>
                      <a:pt x="1" y="215"/>
                      <a:pt x="1" y="311"/>
                      <a:pt x="49" y="396"/>
                    </a:cubicBezTo>
                    <a:cubicBezTo>
                      <a:pt x="73" y="432"/>
                      <a:pt x="110" y="481"/>
                      <a:pt x="158" y="505"/>
                    </a:cubicBezTo>
                    <a:lnTo>
                      <a:pt x="194" y="541"/>
                    </a:lnTo>
                    <a:cubicBezTo>
                      <a:pt x="263" y="616"/>
                      <a:pt x="343" y="647"/>
                      <a:pt x="420" y="647"/>
                    </a:cubicBezTo>
                    <a:cubicBezTo>
                      <a:pt x="655" y="647"/>
                      <a:pt x="864" y="358"/>
                      <a:pt x="654" y="130"/>
                    </a:cubicBezTo>
                    <a:lnTo>
                      <a:pt x="654" y="130"/>
                    </a:lnTo>
                    <a:lnTo>
                      <a:pt x="654" y="142"/>
                    </a:lnTo>
                    <a:cubicBezTo>
                      <a:pt x="563" y="57"/>
                      <a:pt x="433" y="0"/>
                      <a:pt x="31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907049" y="1672942"/>
                <a:ext cx="30109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12" extrusionOk="0">
                    <a:moveTo>
                      <a:pt x="286" y="1"/>
                    </a:moveTo>
                    <a:cubicBezTo>
                      <a:pt x="172" y="1"/>
                      <a:pt x="58" y="68"/>
                      <a:pt x="21" y="216"/>
                    </a:cubicBezTo>
                    <a:cubicBezTo>
                      <a:pt x="1" y="405"/>
                      <a:pt x="146" y="512"/>
                      <a:pt x="294" y="512"/>
                    </a:cubicBezTo>
                    <a:cubicBezTo>
                      <a:pt x="410" y="512"/>
                      <a:pt x="528" y="445"/>
                      <a:pt x="565" y="301"/>
                    </a:cubicBezTo>
                    <a:cubicBezTo>
                      <a:pt x="579" y="111"/>
                      <a:pt x="432" y="1"/>
                      <a:pt x="28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855464" y="1567742"/>
                <a:ext cx="29485" cy="2594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99" extrusionOk="0">
                    <a:moveTo>
                      <a:pt x="274" y="0"/>
                    </a:moveTo>
                    <a:cubicBezTo>
                      <a:pt x="163" y="0"/>
                      <a:pt x="53" y="65"/>
                      <a:pt x="21" y="207"/>
                    </a:cubicBezTo>
                    <a:cubicBezTo>
                      <a:pt x="1" y="391"/>
                      <a:pt x="145" y="498"/>
                      <a:pt x="291" y="498"/>
                    </a:cubicBezTo>
                    <a:cubicBezTo>
                      <a:pt x="403" y="498"/>
                      <a:pt x="516" y="434"/>
                      <a:pt x="553" y="292"/>
                    </a:cubicBezTo>
                    <a:cubicBezTo>
                      <a:pt x="567" y="108"/>
                      <a:pt x="419" y="0"/>
                      <a:pt x="27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672313" y="1466131"/>
                <a:ext cx="33802" cy="29277"/>
              </a:xfrm>
              <a:custGeom>
                <a:avLst/>
                <a:gdLst/>
                <a:ahLst/>
                <a:cxnLst/>
                <a:rect l="l" t="t" r="r" b="b"/>
                <a:pathLst>
                  <a:path w="650" h="563" extrusionOk="0">
                    <a:moveTo>
                      <a:pt x="320" y="0"/>
                    </a:moveTo>
                    <a:cubicBezTo>
                      <a:pt x="193" y="0"/>
                      <a:pt x="67" y="74"/>
                      <a:pt x="35" y="238"/>
                    </a:cubicBezTo>
                    <a:cubicBezTo>
                      <a:pt x="1" y="443"/>
                      <a:pt x="172" y="563"/>
                      <a:pt x="337" y="563"/>
                    </a:cubicBezTo>
                    <a:cubicBezTo>
                      <a:pt x="465" y="563"/>
                      <a:pt x="589" y="492"/>
                      <a:pt x="616" y="334"/>
                    </a:cubicBezTo>
                    <a:cubicBezTo>
                      <a:pt x="650" y="123"/>
                      <a:pt x="484" y="0"/>
                      <a:pt x="32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744700" y="1353391"/>
                <a:ext cx="35050" cy="309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96" extrusionOk="0">
                    <a:moveTo>
                      <a:pt x="323" y="1"/>
                    </a:moveTo>
                    <a:cubicBezTo>
                      <a:pt x="190" y="1"/>
                      <a:pt x="60" y="78"/>
                      <a:pt x="34" y="252"/>
                    </a:cubicBezTo>
                    <a:cubicBezTo>
                      <a:pt x="0" y="470"/>
                      <a:pt x="176" y="596"/>
                      <a:pt x="347" y="596"/>
                    </a:cubicBezTo>
                    <a:cubicBezTo>
                      <a:pt x="481" y="596"/>
                      <a:pt x="612" y="519"/>
                      <a:pt x="639" y="349"/>
                    </a:cubicBezTo>
                    <a:cubicBezTo>
                      <a:pt x="673" y="131"/>
                      <a:pt x="495" y="1"/>
                      <a:pt x="32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591554" y="1188910"/>
                <a:ext cx="36038" cy="29433"/>
              </a:xfrm>
              <a:custGeom>
                <a:avLst/>
                <a:gdLst/>
                <a:ahLst/>
                <a:cxnLst/>
                <a:rect l="l" t="t" r="r" b="b"/>
                <a:pathLst>
                  <a:path w="693" h="566" extrusionOk="0">
                    <a:moveTo>
                      <a:pt x="318" y="0"/>
                    </a:moveTo>
                    <a:cubicBezTo>
                      <a:pt x="180" y="0"/>
                      <a:pt x="60" y="93"/>
                      <a:pt x="27" y="234"/>
                    </a:cubicBezTo>
                    <a:cubicBezTo>
                      <a:pt x="0" y="423"/>
                      <a:pt x="148" y="566"/>
                      <a:pt x="310" y="566"/>
                    </a:cubicBezTo>
                    <a:cubicBezTo>
                      <a:pt x="366" y="566"/>
                      <a:pt x="423" y="549"/>
                      <a:pt x="475" y="512"/>
                    </a:cubicBezTo>
                    <a:cubicBezTo>
                      <a:pt x="693" y="367"/>
                      <a:pt x="608" y="40"/>
                      <a:pt x="366" y="4"/>
                    </a:cubicBezTo>
                    <a:cubicBezTo>
                      <a:pt x="350" y="2"/>
                      <a:pt x="334" y="0"/>
                      <a:pt x="3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683182" y="1203678"/>
                <a:ext cx="24025" cy="2121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08" extrusionOk="0">
                    <a:moveTo>
                      <a:pt x="221" y="1"/>
                    </a:moveTo>
                    <a:cubicBezTo>
                      <a:pt x="129" y="1"/>
                      <a:pt x="39" y="52"/>
                      <a:pt x="7" y="168"/>
                    </a:cubicBezTo>
                    <a:cubicBezTo>
                      <a:pt x="1" y="319"/>
                      <a:pt x="122" y="407"/>
                      <a:pt x="242" y="407"/>
                    </a:cubicBezTo>
                    <a:cubicBezTo>
                      <a:pt x="333" y="407"/>
                      <a:pt x="424" y="356"/>
                      <a:pt x="455" y="240"/>
                    </a:cubicBezTo>
                    <a:cubicBezTo>
                      <a:pt x="462" y="89"/>
                      <a:pt x="340" y="1"/>
                      <a:pt x="22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648080" y="1143564"/>
                <a:ext cx="35414" cy="30993"/>
              </a:xfrm>
              <a:custGeom>
                <a:avLst/>
                <a:gdLst/>
                <a:ahLst/>
                <a:cxnLst/>
                <a:rect l="l" t="t" r="r" b="b"/>
                <a:pathLst>
                  <a:path w="681" h="596" extrusionOk="0">
                    <a:moveTo>
                      <a:pt x="333" y="1"/>
                    </a:moveTo>
                    <a:cubicBezTo>
                      <a:pt x="199" y="1"/>
                      <a:pt x="68" y="77"/>
                      <a:pt x="41" y="247"/>
                    </a:cubicBezTo>
                    <a:cubicBezTo>
                      <a:pt x="0" y="465"/>
                      <a:pt x="175" y="595"/>
                      <a:pt x="348" y="595"/>
                    </a:cubicBezTo>
                    <a:cubicBezTo>
                      <a:pt x="482" y="595"/>
                      <a:pt x="614" y="518"/>
                      <a:pt x="646" y="344"/>
                    </a:cubicBezTo>
                    <a:cubicBezTo>
                      <a:pt x="680" y="126"/>
                      <a:pt x="504" y="1"/>
                      <a:pt x="33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746000" y="1048297"/>
                <a:ext cx="20749" cy="18721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60" extrusionOk="0">
                    <a:moveTo>
                      <a:pt x="198" y="1"/>
                    </a:moveTo>
                    <a:cubicBezTo>
                      <a:pt x="117" y="1"/>
                      <a:pt x="37" y="48"/>
                      <a:pt x="21" y="156"/>
                    </a:cubicBezTo>
                    <a:cubicBezTo>
                      <a:pt x="1" y="284"/>
                      <a:pt x="101" y="359"/>
                      <a:pt x="199" y="359"/>
                    </a:cubicBezTo>
                    <a:cubicBezTo>
                      <a:pt x="278" y="359"/>
                      <a:pt x="356" y="311"/>
                      <a:pt x="372" y="204"/>
                    </a:cubicBezTo>
                    <a:cubicBezTo>
                      <a:pt x="399" y="76"/>
                      <a:pt x="298" y="1"/>
                      <a:pt x="19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1298311" y="731555"/>
                <a:ext cx="28601" cy="2522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485" extrusionOk="0">
                    <a:moveTo>
                      <a:pt x="267" y="1"/>
                    </a:moveTo>
                    <a:cubicBezTo>
                      <a:pt x="159" y="1"/>
                      <a:pt x="53" y="62"/>
                      <a:pt x="21" y="198"/>
                    </a:cubicBezTo>
                    <a:cubicBezTo>
                      <a:pt x="1" y="381"/>
                      <a:pt x="140" y="485"/>
                      <a:pt x="279" y="485"/>
                    </a:cubicBezTo>
                    <a:cubicBezTo>
                      <a:pt x="388" y="485"/>
                      <a:pt x="497" y="421"/>
                      <a:pt x="529" y="283"/>
                    </a:cubicBezTo>
                    <a:cubicBezTo>
                      <a:pt x="550" y="105"/>
                      <a:pt x="407" y="1"/>
                      <a:pt x="26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1304967" y="794373"/>
                <a:ext cx="18721" cy="1664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20" extrusionOk="0">
                    <a:moveTo>
                      <a:pt x="171" y="0"/>
                    </a:moveTo>
                    <a:cubicBezTo>
                      <a:pt x="102" y="0"/>
                      <a:pt x="35" y="39"/>
                      <a:pt x="14" y="127"/>
                    </a:cubicBezTo>
                    <a:cubicBezTo>
                      <a:pt x="0" y="250"/>
                      <a:pt x="94" y="319"/>
                      <a:pt x="188" y="319"/>
                    </a:cubicBezTo>
                    <a:cubicBezTo>
                      <a:pt x="260" y="319"/>
                      <a:pt x="332" y="278"/>
                      <a:pt x="353" y="188"/>
                    </a:cubicBezTo>
                    <a:cubicBezTo>
                      <a:pt x="360" y="70"/>
                      <a:pt x="264" y="0"/>
                      <a:pt x="17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1353589" y="818346"/>
                <a:ext cx="28445" cy="2527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6" extrusionOk="0">
                    <a:moveTo>
                      <a:pt x="265" y="1"/>
                    </a:moveTo>
                    <a:cubicBezTo>
                      <a:pt x="159" y="1"/>
                      <a:pt x="56" y="62"/>
                      <a:pt x="35" y="199"/>
                    </a:cubicBezTo>
                    <a:cubicBezTo>
                      <a:pt x="1" y="382"/>
                      <a:pt x="138" y="485"/>
                      <a:pt x="276" y="485"/>
                    </a:cubicBezTo>
                    <a:cubicBezTo>
                      <a:pt x="384" y="485"/>
                      <a:pt x="492" y="422"/>
                      <a:pt x="519" y="283"/>
                    </a:cubicBezTo>
                    <a:cubicBezTo>
                      <a:pt x="546" y="105"/>
                      <a:pt x="403" y="1"/>
                      <a:pt x="2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1309387" y="910753"/>
                <a:ext cx="31358" cy="2787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6" extrusionOk="0">
                    <a:moveTo>
                      <a:pt x="292" y="1"/>
                    </a:moveTo>
                    <a:cubicBezTo>
                      <a:pt x="171" y="1"/>
                      <a:pt x="51" y="71"/>
                      <a:pt x="14" y="224"/>
                    </a:cubicBezTo>
                    <a:cubicBezTo>
                      <a:pt x="0" y="422"/>
                      <a:pt x="156" y="536"/>
                      <a:pt x="310" y="536"/>
                    </a:cubicBezTo>
                    <a:cubicBezTo>
                      <a:pt x="428" y="536"/>
                      <a:pt x="545" y="468"/>
                      <a:pt x="582" y="321"/>
                    </a:cubicBezTo>
                    <a:cubicBezTo>
                      <a:pt x="603" y="117"/>
                      <a:pt x="447" y="1"/>
                      <a:pt x="29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>
                <a:off x="1352965" y="921205"/>
                <a:ext cx="33178" cy="29329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64" extrusionOk="0">
                    <a:moveTo>
                      <a:pt x="308" y="0"/>
                    </a:moveTo>
                    <a:cubicBezTo>
                      <a:pt x="183" y="0"/>
                      <a:pt x="61" y="71"/>
                      <a:pt x="35" y="229"/>
                    </a:cubicBezTo>
                    <a:cubicBezTo>
                      <a:pt x="1" y="440"/>
                      <a:pt x="166" y="563"/>
                      <a:pt x="328" y="563"/>
                    </a:cubicBezTo>
                    <a:cubicBezTo>
                      <a:pt x="454" y="563"/>
                      <a:pt x="577" y="489"/>
                      <a:pt x="603" y="326"/>
                    </a:cubicBezTo>
                    <a:cubicBezTo>
                      <a:pt x="637" y="120"/>
                      <a:pt x="470" y="0"/>
                      <a:pt x="30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>
                <a:off x="1410635" y="993747"/>
                <a:ext cx="19709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41" extrusionOk="0">
                    <a:moveTo>
                      <a:pt x="186" y="0"/>
                    </a:moveTo>
                    <a:cubicBezTo>
                      <a:pt x="111" y="0"/>
                      <a:pt x="36" y="44"/>
                      <a:pt x="14" y="140"/>
                    </a:cubicBezTo>
                    <a:cubicBezTo>
                      <a:pt x="1" y="269"/>
                      <a:pt x="97" y="341"/>
                      <a:pt x="193" y="341"/>
                    </a:cubicBezTo>
                    <a:cubicBezTo>
                      <a:pt x="269" y="341"/>
                      <a:pt x="344" y="296"/>
                      <a:pt x="365" y="201"/>
                    </a:cubicBezTo>
                    <a:cubicBezTo>
                      <a:pt x="379" y="72"/>
                      <a:pt x="282" y="0"/>
                      <a:pt x="18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1457489" y="963950"/>
                <a:ext cx="27301" cy="2449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71" extrusionOk="0">
                    <a:moveTo>
                      <a:pt x="259" y="0"/>
                    </a:moveTo>
                    <a:cubicBezTo>
                      <a:pt x="156" y="0"/>
                      <a:pt x="52" y="61"/>
                      <a:pt x="21" y="193"/>
                    </a:cubicBezTo>
                    <a:cubicBezTo>
                      <a:pt x="0" y="370"/>
                      <a:pt x="137" y="470"/>
                      <a:pt x="271" y="470"/>
                    </a:cubicBezTo>
                    <a:cubicBezTo>
                      <a:pt x="375" y="470"/>
                      <a:pt x="478" y="410"/>
                      <a:pt x="504" y="278"/>
                    </a:cubicBezTo>
                    <a:cubicBezTo>
                      <a:pt x="525" y="101"/>
                      <a:pt x="392" y="0"/>
                      <a:pt x="25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1416511" y="1032645"/>
                <a:ext cx="31878" cy="29017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58" extrusionOk="0">
                    <a:moveTo>
                      <a:pt x="302" y="0"/>
                    </a:moveTo>
                    <a:cubicBezTo>
                      <a:pt x="181" y="0"/>
                      <a:pt x="61" y="74"/>
                      <a:pt x="34" y="239"/>
                    </a:cubicBezTo>
                    <a:cubicBezTo>
                      <a:pt x="1" y="441"/>
                      <a:pt x="155" y="557"/>
                      <a:pt x="309" y="557"/>
                    </a:cubicBezTo>
                    <a:cubicBezTo>
                      <a:pt x="431" y="557"/>
                      <a:pt x="552" y="484"/>
                      <a:pt x="579" y="324"/>
                    </a:cubicBezTo>
                    <a:cubicBezTo>
                      <a:pt x="613" y="120"/>
                      <a:pt x="457" y="0"/>
                      <a:pt x="30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1327536" y="1089015"/>
                <a:ext cx="28653" cy="25689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4" extrusionOk="0">
                    <a:moveTo>
                      <a:pt x="269" y="1"/>
                    </a:moveTo>
                    <a:cubicBezTo>
                      <a:pt x="161" y="1"/>
                      <a:pt x="54" y="65"/>
                      <a:pt x="28" y="207"/>
                    </a:cubicBezTo>
                    <a:cubicBezTo>
                      <a:pt x="1" y="390"/>
                      <a:pt x="141" y="494"/>
                      <a:pt x="280" y="494"/>
                    </a:cubicBezTo>
                    <a:cubicBezTo>
                      <a:pt x="389" y="494"/>
                      <a:pt x="497" y="430"/>
                      <a:pt x="524" y="292"/>
                    </a:cubicBezTo>
                    <a:cubicBezTo>
                      <a:pt x="551" y="108"/>
                      <a:pt x="409" y="1"/>
                      <a:pt x="26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1308295" y="1142160"/>
                <a:ext cx="32918" cy="29797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73" extrusionOk="0">
                    <a:moveTo>
                      <a:pt x="309" y="0"/>
                    </a:moveTo>
                    <a:cubicBezTo>
                      <a:pt x="184" y="0"/>
                      <a:pt x="61" y="74"/>
                      <a:pt x="35" y="238"/>
                    </a:cubicBezTo>
                    <a:cubicBezTo>
                      <a:pt x="1" y="449"/>
                      <a:pt x="162" y="572"/>
                      <a:pt x="321" y="572"/>
                    </a:cubicBezTo>
                    <a:cubicBezTo>
                      <a:pt x="444" y="572"/>
                      <a:pt x="565" y="498"/>
                      <a:pt x="591" y="335"/>
                    </a:cubicBezTo>
                    <a:cubicBezTo>
                      <a:pt x="632" y="123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1257802" y="1228067"/>
                <a:ext cx="8008" cy="722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39" extrusionOk="0">
                    <a:moveTo>
                      <a:pt x="77" y="0"/>
                    </a:moveTo>
                    <a:cubicBezTo>
                      <a:pt x="48" y="0"/>
                      <a:pt x="19" y="19"/>
                      <a:pt x="14" y="62"/>
                    </a:cubicBezTo>
                    <a:cubicBezTo>
                      <a:pt x="0" y="110"/>
                      <a:pt x="41" y="138"/>
                      <a:pt x="82" y="138"/>
                    </a:cubicBezTo>
                    <a:cubicBezTo>
                      <a:pt x="112" y="138"/>
                      <a:pt x="142" y="122"/>
                      <a:pt x="147" y="86"/>
                    </a:cubicBezTo>
                    <a:cubicBezTo>
                      <a:pt x="154" y="31"/>
                      <a:pt x="115" y="0"/>
                      <a:pt x="7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1297635" y="1215015"/>
                <a:ext cx="30265" cy="27353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26" extrusionOk="0">
                    <a:moveTo>
                      <a:pt x="282" y="0"/>
                    </a:moveTo>
                    <a:cubicBezTo>
                      <a:pt x="167" y="0"/>
                      <a:pt x="55" y="67"/>
                      <a:pt x="34" y="216"/>
                    </a:cubicBezTo>
                    <a:cubicBezTo>
                      <a:pt x="0" y="412"/>
                      <a:pt x="148" y="525"/>
                      <a:pt x="296" y="525"/>
                    </a:cubicBezTo>
                    <a:cubicBezTo>
                      <a:pt x="412" y="525"/>
                      <a:pt x="528" y="455"/>
                      <a:pt x="554" y="301"/>
                    </a:cubicBezTo>
                    <a:cubicBezTo>
                      <a:pt x="581" y="110"/>
                      <a:pt x="429" y="0"/>
                      <a:pt x="28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1186819" y="1265040"/>
                <a:ext cx="36506" cy="3031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319" y="0"/>
                    </a:moveTo>
                    <a:cubicBezTo>
                      <a:pt x="179" y="0"/>
                      <a:pt x="58" y="103"/>
                      <a:pt x="36" y="246"/>
                    </a:cubicBezTo>
                    <a:cubicBezTo>
                      <a:pt x="0" y="434"/>
                      <a:pt x="151" y="583"/>
                      <a:pt x="315" y="583"/>
                    </a:cubicBezTo>
                    <a:cubicBezTo>
                      <a:pt x="372" y="583"/>
                      <a:pt x="431" y="565"/>
                      <a:pt x="484" y="524"/>
                    </a:cubicBezTo>
                    <a:cubicBezTo>
                      <a:pt x="701" y="379"/>
                      <a:pt x="617" y="52"/>
                      <a:pt x="363" y="4"/>
                    </a:cubicBezTo>
                    <a:cubicBezTo>
                      <a:pt x="348" y="2"/>
                      <a:pt x="333" y="0"/>
                      <a:pt x="31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1168567" y="1304666"/>
                <a:ext cx="36506" cy="3031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583" extrusionOk="0">
                    <a:moveTo>
                      <a:pt x="319" y="1"/>
                    </a:moveTo>
                    <a:cubicBezTo>
                      <a:pt x="180" y="1"/>
                      <a:pt x="58" y="103"/>
                      <a:pt x="36" y="246"/>
                    </a:cubicBezTo>
                    <a:cubicBezTo>
                      <a:pt x="0" y="434"/>
                      <a:pt x="151" y="583"/>
                      <a:pt x="315" y="583"/>
                    </a:cubicBezTo>
                    <a:cubicBezTo>
                      <a:pt x="372" y="583"/>
                      <a:pt x="431" y="565"/>
                      <a:pt x="484" y="524"/>
                    </a:cubicBezTo>
                    <a:cubicBezTo>
                      <a:pt x="702" y="379"/>
                      <a:pt x="617" y="40"/>
                      <a:pt x="363" y="4"/>
                    </a:cubicBezTo>
                    <a:cubicBezTo>
                      <a:pt x="348" y="2"/>
                      <a:pt x="334" y="1"/>
                      <a:pt x="31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1090720" y="1246892"/>
                <a:ext cx="17577" cy="15913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06" extrusionOk="0">
                    <a:moveTo>
                      <a:pt x="160" y="1"/>
                    </a:moveTo>
                    <a:cubicBezTo>
                      <a:pt x="94" y="1"/>
                      <a:pt x="32" y="39"/>
                      <a:pt x="21" y="123"/>
                    </a:cubicBezTo>
                    <a:cubicBezTo>
                      <a:pt x="1" y="240"/>
                      <a:pt x="89" y="306"/>
                      <a:pt x="176" y="306"/>
                    </a:cubicBezTo>
                    <a:cubicBezTo>
                      <a:pt x="242" y="306"/>
                      <a:pt x="308" y="267"/>
                      <a:pt x="324" y="183"/>
                    </a:cubicBezTo>
                    <a:cubicBezTo>
                      <a:pt x="337" y="67"/>
                      <a:pt x="246" y="1"/>
                      <a:pt x="16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1033934" y="1237947"/>
                <a:ext cx="35622" cy="2693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18" extrusionOk="0">
                    <a:moveTo>
                      <a:pt x="384" y="1"/>
                    </a:moveTo>
                    <a:cubicBezTo>
                      <a:pt x="314" y="1"/>
                      <a:pt x="244" y="30"/>
                      <a:pt x="194" y="89"/>
                    </a:cubicBezTo>
                    <a:lnTo>
                      <a:pt x="182" y="89"/>
                    </a:lnTo>
                    <a:cubicBezTo>
                      <a:pt x="145" y="126"/>
                      <a:pt x="109" y="162"/>
                      <a:pt x="85" y="198"/>
                    </a:cubicBezTo>
                    <a:cubicBezTo>
                      <a:pt x="0" y="295"/>
                      <a:pt x="61" y="452"/>
                      <a:pt x="194" y="476"/>
                    </a:cubicBezTo>
                    <a:lnTo>
                      <a:pt x="339" y="513"/>
                    </a:lnTo>
                    <a:cubicBezTo>
                      <a:pt x="355" y="516"/>
                      <a:pt x="371" y="517"/>
                      <a:pt x="386" y="517"/>
                    </a:cubicBezTo>
                    <a:cubicBezTo>
                      <a:pt x="557" y="517"/>
                      <a:pt x="685" y="340"/>
                      <a:pt x="629" y="174"/>
                    </a:cubicBezTo>
                    <a:cubicBezTo>
                      <a:pt x="587" y="60"/>
                      <a:pt x="485" y="1"/>
                      <a:pt x="38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997273" y="1226975"/>
                <a:ext cx="30213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6" extrusionOk="0">
                    <a:moveTo>
                      <a:pt x="287" y="0"/>
                    </a:moveTo>
                    <a:cubicBezTo>
                      <a:pt x="173" y="0"/>
                      <a:pt x="60" y="67"/>
                      <a:pt x="28" y="216"/>
                    </a:cubicBezTo>
                    <a:cubicBezTo>
                      <a:pt x="1" y="406"/>
                      <a:pt x="149" y="516"/>
                      <a:pt x="297" y="516"/>
                    </a:cubicBezTo>
                    <a:cubicBezTo>
                      <a:pt x="413" y="516"/>
                      <a:pt x="528" y="449"/>
                      <a:pt x="560" y="300"/>
                    </a:cubicBezTo>
                    <a:cubicBezTo>
                      <a:pt x="581" y="110"/>
                      <a:pt x="433" y="0"/>
                      <a:pt x="28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1102940" y="1291093"/>
                <a:ext cx="29953" cy="2688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17" extrusionOk="0">
                    <a:moveTo>
                      <a:pt x="281" y="1"/>
                    </a:moveTo>
                    <a:cubicBezTo>
                      <a:pt x="167" y="1"/>
                      <a:pt x="55" y="68"/>
                      <a:pt x="28" y="217"/>
                    </a:cubicBezTo>
                    <a:cubicBezTo>
                      <a:pt x="1" y="407"/>
                      <a:pt x="149" y="517"/>
                      <a:pt x="295" y="517"/>
                    </a:cubicBezTo>
                    <a:cubicBezTo>
                      <a:pt x="409" y="517"/>
                      <a:pt x="522" y="450"/>
                      <a:pt x="548" y="301"/>
                    </a:cubicBezTo>
                    <a:cubicBezTo>
                      <a:pt x="575" y="111"/>
                      <a:pt x="427" y="1"/>
                      <a:pt x="28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966747" y="1202430"/>
                <a:ext cx="29641" cy="26417"/>
              </a:xfrm>
              <a:custGeom>
                <a:avLst/>
                <a:gdLst/>
                <a:ahLst/>
                <a:cxnLst/>
                <a:rect l="l" t="t" r="r" b="b"/>
                <a:pathLst>
                  <a:path w="570" h="508" extrusionOk="0">
                    <a:moveTo>
                      <a:pt x="282" y="0"/>
                    </a:moveTo>
                    <a:cubicBezTo>
                      <a:pt x="171" y="0"/>
                      <a:pt x="61" y="67"/>
                      <a:pt x="34" y="216"/>
                    </a:cubicBezTo>
                    <a:cubicBezTo>
                      <a:pt x="0" y="400"/>
                      <a:pt x="147" y="507"/>
                      <a:pt x="292" y="507"/>
                    </a:cubicBezTo>
                    <a:cubicBezTo>
                      <a:pt x="404" y="507"/>
                      <a:pt x="516" y="443"/>
                      <a:pt x="542" y="301"/>
                    </a:cubicBezTo>
                    <a:cubicBezTo>
                      <a:pt x="569" y="110"/>
                      <a:pt x="425" y="0"/>
                      <a:pt x="28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947247" y="1120736"/>
                <a:ext cx="337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62" extrusionOk="0">
                    <a:moveTo>
                      <a:pt x="317" y="0"/>
                    </a:moveTo>
                    <a:cubicBezTo>
                      <a:pt x="188" y="0"/>
                      <a:pt x="61" y="74"/>
                      <a:pt x="34" y="239"/>
                    </a:cubicBezTo>
                    <a:cubicBezTo>
                      <a:pt x="0" y="442"/>
                      <a:pt x="168" y="562"/>
                      <a:pt x="332" y="562"/>
                    </a:cubicBezTo>
                    <a:cubicBezTo>
                      <a:pt x="461" y="562"/>
                      <a:pt x="588" y="488"/>
                      <a:pt x="615" y="323"/>
                    </a:cubicBezTo>
                    <a:cubicBezTo>
                      <a:pt x="649" y="120"/>
                      <a:pt x="481" y="0"/>
                      <a:pt x="31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1894460" y="274460"/>
                <a:ext cx="98181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76" extrusionOk="0">
                    <a:moveTo>
                      <a:pt x="1101" y="0"/>
                    </a:moveTo>
                    <a:lnTo>
                      <a:pt x="1101" y="0"/>
                    </a:lnTo>
                    <a:cubicBezTo>
                      <a:pt x="977" y="649"/>
                      <a:pt x="931" y="834"/>
                      <a:pt x="556" y="834"/>
                    </a:cubicBezTo>
                    <a:cubicBezTo>
                      <a:pt x="420" y="834"/>
                      <a:pt x="242" y="810"/>
                      <a:pt x="1" y="775"/>
                    </a:cubicBezTo>
                    <a:lnTo>
                      <a:pt x="1" y="775"/>
                    </a:lnTo>
                    <a:cubicBezTo>
                      <a:pt x="896" y="956"/>
                      <a:pt x="908" y="980"/>
                      <a:pt x="787" y="1875"/>
                    </a:cubicBezTo>
                    <a:cubicBezTo>
                      <a:pt x="912" y="1215"/>
                      <a:pt x="958" y="1035"/>
                      <a:pt x="1339" y="1035"/>
                    </a:cubicBezTo>
                    <a:cubicBezTo>
                      <a:pt x="1473" y="1035"/>
                      <a:pt x="1650" y="1058"/>
                      <a:pt x="1888" y="1089"/>
                    </a:cubicBezTo>
                    <a:cubicBezTo>
                      <a:pt x="993" y="920"/>
                      <a:pt x="981" y="908"/>
                      <a:pt x="110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2130340" y="973311"/>
                <a:ext cx="98233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76" extrusionOk="0">
                    <a:moveTo>
                      <a:pt x="1102" y="1"/>
                    </a:moveTo>
                    <a:cubicBezTo>
                      <a:pt x="977" y="649"/>
                      <a:pt x="931" y="835"/>
                      <a:pt x="556" y="835"/>
                    </a:cubicBezTo>
                    <a:cubicBezTo>
                      <a:pt x="421" y="835"/>
                      <a:pt x="242" y="810"/>
                      <a:pt x="1" y="775"/>
                    </a:cubicBezTo>
                    <a:lnTo>
                      <a:pt x="1" y="775"/>
                    </a:lnTo>
                    <a:cubicBezTo>
                      <a:pt x="896" y="957"/>
                      <a:pt x="920" y="981"/>
                      <a:pt x="787" y="1876"/>
                    </a:cubicBezTo>
                    <a:cubicBezTo>
                      <a:pt x="922" y="1219"/>
                      <a:pt x="970" y="1037"/>
                      <a:pt x="1355" y="1037"/>
                    </a:cubicBezTo>
                    <a:cubicBezTo>
                      <a:pt x="1487" y="1037"/>
                      <a:pt x="1659" y="1059"/>
                      <a:pt x="1888" y="1090"/>
                    </a:cubicBezTo>
                    <a:cubicBezTo>
                      <a:pt x="993" y="920"/>
                      <a:pt x="981" y="896"/>
                      <a:pt x="11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1703873" y="1513713"/>
                <a:ext cx="98181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88" extrusionOk="0">
                    <a:moveTo>
                      <a:pt x="1101" y="0"/>
                    </a:moveTo>
                    <a:cubicBezTo>
                      <a:pt x="967" y="661"/>
                      <a:pt x="926" y="841"/>
                      <a:pt x="548" y="841"/>
                    </a:cubicBezTo>
                    <a:cubicBezTo>
                      <a:pt x="414" y="841"/>
                      <a:pt x="238" y="818"/>
                      <a:pt x="0" y="786"/>
                    </a:cubicBezTo>
                    <a:lnTo>
                      <a:pt x="0" y="786"/>
                    </a:lnTo>
                    <a:cubicBezTo>
                      <a:pt x="896" y="956"/>
                      <a:pt x="908" y="980"/>
                      <a:pt x="787" y="1887"/>
                    </a:cubicBezTo>
                    <a:cubicBezTo>
                      <a:pt x="912" y="1226"/>
                      <a:pt x="958" y="1047"/>
                      <a:pt x="1338" y="1047"/>
                    </a:cubicBezTo>
                    <a:cubicBezTo>
                      <a:pt x="1473" y="1047"/>
                      <a:pt x="1650" y="1069"/>
                      <a:pt x="1887" y="1101"/>
                    </a:cubicBezTo>
                    <a:cubicBezTo>
                      <a:pt x="992" y="931"/>
                      <a:pt x="968" y="907"/>
                      <a:pt x="110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1545996" y="1719379"/>
                <a:ext cx="98181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88" extrusionOk="0">
                    <a:moveTo>
                      <a:pt x="1101" y="1"/>
                    </a:moveTo>
                    <a:lnTo>
                      <a:pt x="1101" y="1"/>
                    </a:lnTo>
                    <a:cubicBezTo>
                      <a:pt x="976" y="662"/>
                      <a:pt x="930" y="841"/>
                      <a:pt x="549" y="841"/>
                    </a:cubicBezTo>
                    <a:cubicBezTo>
                      <a:pt x="414" y="841"/>
                      <a:pt x="237" y="819"/>
                      <a:pt x="0" y="787"/>
                    </a:cubicBezTo>
                    <a:lnTo>
                      <a:pt x="0" y="787"/>
                    </a:lnTo>
                    <a:cubicBezTo>
                      <a:pt x="895" y="956"/>
                      <a:pt x="919" y="980"/>
                      <a:pt x="786" y="1888"/>
                    </a:cubicBezTo>
                    <a:cubicBezTo>
                      <a:pt x="911" y="1227"/>
                      <a:pt x="957" y="1047"/>
                      <a:pt x="1338" y="1047"/>
                    </a:cubicBezTo>
                    <a:cubicBezTo>
                      <a:pt x="1473" y="1047"/>
                      <a:pt x="1650" y="1070"/>
                      <a:pt x="1887" y="1101"/>
                    </a:cubicBezTo>
                    <a:cubicBezTo>
                      <a:pt x="992" y="920"/>
                      <a:pt x="980" y="908"/>
                      <a:pt x="110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1212560" y="1663425"/>
                <a:ext cx="97557" cy="98181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88" extrusionOk="0">
                    <a:moveTo>
                      <a:pt x="1102" y="0"/>
                    </a:moveTo>
                    <a:lnTo>
                      <a:pt x="1102" y="0"/>
                    </a:lnTo>
                    <a:cubicBezTo>
                      <a:pt x="968" y="661"/>
                      <a:pt x="926" y="841"/>
                      <a:pt x="548" y="841"/>
                    </a:cubicBezTo>
                    <a:cubicBezTo>
                      <a:pt x="414" y="841"/>
                      <a:pt x="238" y="818"/>
                      <a:pt x="1" y="786"/>
                    </a:cubicBezTo>
                    <a:lnTo>
                      <a:pt x="1" y="786"/>
                    </a:lnTo>
                    <a:cubicBezTo>
                      <a:pt x="896" y="956"/>
                      <a:pt x="908" y="980"/>
                      <a:pt x="775" y="1887"/>
                    </a:cubicBezTo>
                    <a:cubicBezTo>
                      <a:pt x="909" y="1226"/>
                      <a:pt x="957" y="1047"/>
                      <a:pt x="1334" y="1047"/>
                    </a:cubicBezTo>
                    <a:cubicBezTo>
                      <a:pt x="1467" y="1047"/>
                      <a:pt x="1642" y="1069"/>
                      <a:pt x="1876" y="1101"/>
                    </a:cubicBezTo>
                    <a:cubicBezTo>
                      <a:pt x="981" y="932"/>
                      <a:pt x="969" y="907"/>
                      <a:pt x="110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626292" y="1053237"/>
                <a:ext cx="97557" cy="97557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1101" y="0"/>
                    </a:moveTo>
                    <a:lnTo>
                      <a:pt x="1101" y="0"/>
                    </a:lnTo>
                    <a:cubicBezTo>
                      <a:pt x="968" y="649"/>
                      <a:pt x="926" y="834"/>
                      <a:pt x="554" y="834"/>
                    </a:cubicBezTo>
                    <a:cubicBezTo>
                      <a:pt x="419" y="834"/>
                      <a:pt x="242" y="810"/>
                      <a:pt x="1" y="774"/>
                    </a:cubicBezTo>
                    <a:lnTo>
                      <a:pt x="1" y="774"/>
                    </a:lnTo>
                    <a:cubicBezTo>
                      <a:pt x="896" y="956"/>
                      <a:pt x="908" y="968"/>
                      <a:pt x="787" y="1875"/>
                    </a:cubicBezTo>
                    <a:cubicBezTo>
                      <a:pt x="912" y="1214"/>
                      <a:pt x="958" y="1035"/>
                      <a:pt x="1334" y="1035"/>
                    </a:cubicBezTo>
                    <a:cubicBezTo>
                      <a:pt x="1467" y="1035"/>
                      <a:pt x="1641" y="1057"/>
                      <a:pt x="1876" y="1089"/>
                    </a:cubicBezTo>
                    <a:cubicBezTo>
                      <a:pt x="993" y="920"/>
                      <a:pt x="968" y="895"/>
                      <a:pt x="110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748964" y="1565246"/>
                <a:ext cx="60427" cy="60479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3" extrusionOk="0">
                    <a:moveTo>
                      <a:pt x="678" y="1"/>
                    </a:moveTo>
                    <a:lnTo>
                      <a:pt x="678" y="1"/>
                    </a:lnTo>
                    <a:cubicBezTo>
                      <a:pt x="599" y="397"/>
                      <a:pt x="571" y="512"/>
                      <a:pt x="346" y="512"/>
                    </a:cubicBezTo>
                    <a:cubicBezTo>
                      <a:pt x="263" y="512"/>
                      <a:pt x="152" y="496"/>
                      <a:pt x="0" y="473"/>
                    </a:cubicBezTo>
                    <a:lnTo>
                      <a:pt x="0" y="473"/>
                    </a:lnTo>
                    <a:cubicBezTo>
                      <a:pt x="557" y="582"/>
                      <a:pt x="569" y="606"/>
                      <a:pt x="484" y="1162"/>
                    </a:cubicBezTo>
                    <a:cubicBezTo>
                      <a:pt x="564" y="756"/>
                      <a:pt x="592" y="640"/>
                      <a:pt x="818" y="640"/>
                    </a:cubicBezTo>
                    <a:cubicBezTo>
                      <a:pt x="901" y="640"/>
                      <a:pt x="1012" y="656"/>
                      <a:pt x="1162" y="678"/>
                    </a:cubicBezTo>
                    <a:cubicBezTo>
                      <a:pt x="617" y="570"/>
                      <a:pt x="605" y="557"/>
                      <a:pt x="67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1332736" y="987195"/>
                <a:ext cx="60427" cy="6042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2" extrusionOk="0">
                    <a:moveTo>
                      <a:pt x="678" y="0"/>
                    </a:moveTo>
                    <a:cubicBezTo>
                      <a:pt x="598" y="397"/>
                      <a:pt x="570" y="511"/>
                      <a:pt x="346" y="511"/>
                    </a:cubicBezTo>
                    <a:cubicBezTo>
                      <a:pt x="262" y="511"/>
                      <a:pt x="151" y="495"/>
                      <a:pt x="0" y="472"/>
                    </a:cubicBezTo>
                    <a:lnTo>
                      <a:pt x="0" y="472"/>
                    </a:lnTo>
                    <a:cubicBezTo>
                      <a:pt x="557" y="581"/>
                      <a:pt x="569" y="605"/>
                      <a:pt x="484" y="1161"/>
                    </a:cubicBezTo>
                    <a:cubicBezTo>
                      <a:pt x="564" y="755"/>
                      <a:pt x="592" y="639"/>
                      <a:pt x="818" y="639"/>
                    </a:cubicBezTo>
                    <a:cubicBezTo>
                      <a:pt x="901" y="639"/>
                      <a:pt x="1012" y="655"/>
                      <a:pt x="1162" y="677"/>
                    </a:cubicBezTo>
                    <a:cubicBezTo>
                      <a:pt x="617" y="569"/>
                      <a:pt x="605" y="557"/>
                      <a:pt x="67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702422" y="946894"/>
                <a:ext cx="37806" cy="37806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424" y="1"/>
                    </a:moveTo>
                    <a:lnTo>
                      <a:pt x="424" y="1"/>
                    </a:lnTo>
                    <a:cubicBezTo>
                      <a:pt x="370" y="253"/>
                      <a:pt x="349" y="324"/>
                      <a:pt x="203" y="324"/>
                    </a:cubicBezTo>
                    <a:cubicBezTo>
                      <a:pt x="152" y="324"/>
                      <a:pt x="87" y="316"/>
                      <a:pt x="0" y="303"/>
                    </a:cubicBezTo>
                    <a:lnTo>
                      <a:pt x="0" y="303"/>
                    </a:lnTo>
                    <a:cubicBezTo>
                      <a:pt x="339" y="376"/>
                      <a:pt x="351" y="376"/>
                      <a:pt x="303" y="727"/>
                    </a:cubicBezTo>
                    <a:cubicBezTo>
                      <a:pt x="357" y="475"/>
                      <a:pt x="371" y="403"/>
                      <a:pt x="519" y="403"/>
                    </a:cubicBezTo>
                    <a:cubicBezTo>
                      <a:pt x="570" y="403"/>
                      <a:pt x="636" y="412"/>
                      <a:pt x="726" y="424"/>
                    </a:cubicBezTo>
                    <a:cubicBezTo>
                      <a:pt x="375" y="352"/>
                      <a:pt x="375" y="340"/>
                      <a:pt x="42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752476" y="2371795"/>
                <a:ext cx="32030" cy="2664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96" extrusionOk="0">
                    <a:moveTo>
                      <a:pt x="250" y="0"/>
                    </a:moveTo>
                    <a:cubicBezTo>
                      <a:pt x="127" y="0"/>
                      <a:pt x="1" y="107"/>
                      <a:pt x="38" y="265"/>
                    </a:cubicBezTo>
                    <a:cubicBezTo>
                      <a:pt x="75" y="356"/>
                      <a:pt x="150" y="396"/>
                      <a:pt x="225" y="396"/>
                    </a:cubicBezTo>
                    <a:cubicBezTo>
                      <a:pt x="349" y="396"/>
                      <a:pt x="475" y="289"/>
                      <a:pt x="438" y="131"/>
                    </a:cubicBezTo>
                    <a:cubicBezTo>
                      <a:pt x="401" y="40"/>
                      <a:pt x="326" y="0"/>
                      <a:pt x="25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563323" y="2348849"/>
                <a:ext cx="54168" cy="42056"/>
              </a:xfrm>
              <a:custGeom>
                <a:avLst/>
                <a:gdLst/>
                <a:ahLst/>
                <a:cxnLst/>
                <a:rect l="l" t="t" r="r" b="b"/>
                <a:pathLst>
                  <a:path w="805" h="625" extrusionOk="0">
                    <a:moveTo>
                      <a:pt x="503" y="1"/>
                    </a:moveTo>
                    <a:lnTo>
                      <a:pt x="503" y="13"/>
                    </a:lnTo>
                    <a:cubicBezTo>
                      <a:pt x="482" y="9"/>
                      <a:pt x="461" y="7"/>
                      <a:pt x="442" y="7"/>
                    </a:cubicBezTo>
                    <a:cubicBezTo>
                      <a:pt x="133" y="7"/>
                      <a:pt x="0" y="434"/>
                      <a:pt x="285" y="593"/>
                    </a:cubicBezTo>
                    <a:cubicBezTo>
                      <a:pt x="330" y="614"/>
                      <a:pt x="378" y="624"/>
                      <a:pt x="426" y="624"/>
                    </a:cubicBezTo>
                    <a:cubicBezTo>
                      <a:pt x="543" y="624"/>
                      <a:pt x="657" y="564"/>
                      <a:pt x="708" y="460"/>
                    </a:cubicBezTo>
                    <a:cubicBezTo>
                      <a:pt x="805" y="267"/>
                      <a:pt x="696" y="49"/>
                      <a:pt x="5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638720" y="1908302"/>
                <a:ext cx="35830" cy="2917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61" extrusionOk="0">
                    <a:moveTo>
                      <a:pt x="360" y="1"/>
                    </a:moveTo>
                    <a:cubicBezTo>
                      <a:pt x="183" y="1"/>
                      <a:pt x="1" y="154"/>
                      <a:pt x="76" y="372"/>
                    </a:cubicBezTo>
                    <a:cubicBezTo>
                      <a:pt x="117" y="504"/>
                      <a:pt x="221" y="561"/>
                      <a:pt x="328" y="561"/>
                    </a:cubicBezTo>
                    <a:cubicBezTo>
                      <a:pt x="503" y="561"/>
                      <a:pt x="688" y="408"/>
                      <a:pt x="620" y="190"/>
                    </a:cubicBezTo>
                    <a:cubicBezTo>
                      <a:pt x="575" y="58"/>
                      <a:pt x="468" y="1"/>
                      <a:pt x="36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399408" y="1788594"/>
                <a:ext cx="22933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228" y="1"/>
                    </a:moveTo>
                    <a:cubicBezTo>
                      <a:pt x="116" y="1"/>
                      <a:pt x="0" y="101"/>
                      <a:pt x="45" y="242"/>
                    </a:cubicBezTo>
                    <a:cubicBezTo>
                      <a:pt x="73" y="331"/>
                      <a:pt x="143" y="370"/>
                      <a:pt x="214" y="370"/>
                    </a:cubicBezTo>
                    <a:cubicBezTo>
                      <a:pt x="326" y="370"/>
                      <a:pt x="440" y="274"/>
                      <a:pt x="396" y="133"/>
                    </a:cubicBezTo>
                    <a:cubicBezTo>
                      <a:pt x="368" y="40"/>
                      <a:pt x="299" y="1"/>
                      <a:pt x="22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406116" y="1590831"/>
                <a:ext cx="14509" cy="1118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15" extrusionOk="0">
                    <a:moveTo>
                      <a:pt x="156" y="1"/>
                    </a:moveTo>
                    <a:cubicBezTo>
                      <a:pt x="78" y="1"/>
                      <a:pt x="1" y="59"/>
                      <a:pt x="1" y="150"/>
                    </a:cubicBezTo>
                    <a:cubicBezTo>
                      <a:pt x="32" y="195"/>
                      <a:pt x="78" y="215"/>
                      <a:pt x="124" y="215"/>
                    </a:cubicBezTo>
                    <a:cubicBezTo>
                      <a:pt x="202" y="215"/>
                      <a:pt x="279" y="157"/>
                      <a:pt x="279" y="65"/>
                    </a:cubicBezTo>
                    <a:cubicBezTo>
                      <a:pt x="248" y="21"/>
                      <a:pt x="201" y="1"/>
                      <a:pt x="1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174656" y="1316678"/>
                <a:ext cx="36714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16" extrusionOk="0">
                    <a:moveTo>
                      <a:pt x="287" y="1"/>
                    </a:moveTo>
                    <a:cubicBezTo>
                      <a:pt x="195" y="1"/>
                      <a:pt x="103" y="50"/>
                      <a:pt x="61" y="136"/>
                    </a:cubicBezTo>
                    <a:cubicBezTo>
                      <a:pt x="12" y="233"/>
                      <a:pt x="0" y="341"/>
                      <a:pt x="36" y="438"/>
                    </a:cubicBezTo>
                    <a:cubicBezTo>
                      <a:pt x="54" y="564"/>
                      <a:pt x="152" y="615"/>
                      <a:pt x="263" y="615"/>
                    </a:cubicBezTo>
                    <a:cubicBezTo>
                      <a:pt x="463" y="615"/>
                      <a:pt x="706" y="451"/>
                      <a:pt x="605" y="257"/>
                    </a:cubicBezTo>
                    <a:cubicBezTo>
                      <a:pt x="557" y="160"/>
                      <a:pt x="496" y="75"/>
                      <a:pt x="399" y="27"/>
                    </a:cubicBezTo>
                    <a:cubicBezTo>
                      <a:pt x="364" y="9"/>
                      <a:pt x="326" y="1"/>
                      <a:pt x="28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262123" y="1174349"/>
                <a:ext cx="56631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46" extrusionOk="0">
                    <a:moveTo>
                      <a:pt x="565" y="1"/>
                    </a:moveTo>
                    <a:cubicBezTo>
                      <a:pt x="258" y="1"/>
                      <a:pt x="1" y="302"/>
                      <a:pt x="108" y="635"/>
                    </a:cubicBezTo>
                    <a:cubicBezTo>
                      <a:pt x="157" y="804"/>
                      <a:pt x="266" y="937"/>
                      <a:pt x="423" y="998"/>
                    </a:cubicBezTo>
                    <a:cubicBezTo>
                      <a:pt x="484" y="1030"/>
                      <a:pt x="550" y="1046"/>
                      <a:pt x="614" y="1046"/>
                    </a:cubicBezTo>
                    <a:cubicBezTo>
                      <a:pt x="767" y="1046"/>
                      <a:pt x="915" y="961"/>
                      <a:pt x="991" y="816"/>
                    </a:cubicBezTo>
                    <a:cubicBezTo>
                      <a:pt x="1076" y="671"/>
                      <a:pt x="1088" y="502"/>
                      <a:pt x="1028" y="333"/>
                    </a:cubicBezTo>
                    <a:cubicBezTo>
                      <a:pt x="991" y="224"/>
                      <a:pt x="907" y="115"/>
                      <a:pt x="786" y="54"/>
                    </a:cubicBezTo>
                    <a:cubicBezTo>
                      <a:pt x="712" y="17"/>
                      <a:pt x="637" y="1"/>
                      <a:pt x="5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145275" y="1074818"/>
                <a:ext cx="53771" cy="41394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796" extrusionOk="0">
                    <a:moveTo>
                      <a:pt x="580" y="1"/>
                    </a:moveTo>
                    <a:cubicBezTo>
                      <a:pt x="491" y="1"/>
                      <a:pt x="400" y="28"/>
                      <a:pt x="323" y="81"/>
                    </a:cubicBezTo>
                    <a:cubicBezTo>
                      <a:pt x="0" y="296"/>
                      <a:pt x="162" y="795"/>
                      <a:pt x="539" y="795"/>
                    </a:cubicBezTo>
                    <a:cubicBezTo>
                      <a:pt x="544" y="795"/>
                      <a:pt x="548" y="795"/>
                      <a:pt x="553" y="795"/>
                    </a:cubicBezTo>
                    <a:cubicBezTo>
                      <a:pt x="511" y="789"/>
                      <a:pt x="496" y="786"/>
                      <a:pt x="505" y="786"/>
                    </a:cubicBezTo>
                    <a:cubicBezTo>
                      <a:pt x="514" y="786"/>
                      <a:pt x="547" y="789"/>
                      <a:pt x="601" y="795"/>
                    </a:cubicBezTo>
                    <a:cubicBezTo>
                      <a:pt x="644" y="795"/>
                      <a:pt x="686" y="786"/>
                      <a:pt x="720" y="767"/>
                    </a:cubicBezTo>
                    <a:lnTo>
                      <a:pt x="720" y="767"/>
                    </a:lnTo>
                    <a:cubicBezTo>
                      <a:pt x="896" y="734"/>
                      <a:pt x="1034" y="612"/>
                      <a:pt x="1025" y="396"/>
                    </a:cubicBezTo>
                    <a:cubicBezTo>
                      <a:pt x="1025" y="323"/>
                      <a:pt x="1001" y="251"/>
                      <a:pt x="952" y="190"/>
                    </a:cubicBezTo>
                    <a:cubicBezTo>
                      <a:pt x="918" y="145"/>
                      <a:pt x="873" y="99"/>
                      <a:pt x="818" y="74"/>
                    </a:cubicBezTo>
                    <a:lnTo>
                      <a:pt x="818" y="74"/>
                    </a:lnTo>
                    <a:cubicBezTo>
                      <a:pt x="748" y="25"/>
                      <a:pt x="665" y="1"/>
                      <a:pt x="5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271379" y="991719"/>
                <a:ext cx="53043" cy="4513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8" extrusionOk="0">
                    <a:moveTo>
                      <a:pt x="538" y="1"/>
                    </a:moveTo>
                    <a:cubicBezTo>
                      <a:pt x="386" y="1"/>
                      <a:pt x="232" y="78"/>
                      <a:pt x="148" y="240"/>
                    </a:cubicBezTo>
                    <a:cubicBezTo>
                      <a:pt x="0" y="535"/>
                      <a:pt x="230" y="867"/>
                      <a:pt x="540" y="867"/>
                    </a:cubicBezTo>
                    <a:cubicBezTo>
                      <a:pt x="585" y="867"/>
                      <a:pt x="632" y="860"/>
                      <a:pt x="680" y="845"/>
                    </a:cubicBezTo>
                    <a:cubicBezTo>
                      <a:pt x="898" y="772"/>
                      <a:pt x="1019" y="530"/>
                      <a:pt x="959" y="300"/>
                    </a:cubicBezTo>
                    <a:cubicBezTo>
                      <a:pt x="894" y="105"/>
                      <a:pt x="716" y="1"/>
                      <a:pt x="53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178868" y="860987"/>
                <a:ext cx="46750" cy="39886"/>
              </a:xfrm>
              <a:custGeom>
                <a:avLst/>
                <a:gdLst/>
                <a:ahLst/>
                <a:cxnLst/>
                <a:rect l="l" t="t" r="r" b="b"/>
                <a:pathLst>
                  <a:path w="899" h="767" extrusionOk="0">
                    <a:moveTo>
                      <a:pt x="476" y="1"/>
                    </a:moveTo>
                    <a:cubicBezTo>
                      <a:pt x="341" y="1"/>
                      <a:pt x="205" y="71"/>
                      <a:pt x="137" y="213"/>
                    </a:cubicBezTo>
                    <a:cubicBezTo>
                      <a:pt x="0" y="476"/>
                      <a:pt x="202" y="766"/>
                      <a:pt x="471" y="766"/>
                    </a:cubicBezTo>
                    <a:cubicBezTo>
                      <a:pt x="512" y="766"/>
                      <a:pt x="554" y="760"/>
                      <a:pt x="597" y="746"/>
                    </a:cubicBezTo>
                    <a:cubicBezTo>
                      <a:pt x="790" y="673"/>
                      <a:pt x="899" y="467"/>
                      <a:pt x="838" y="262"/>
                    </a:cubicBezTo>
                    <a:cubicBezTo>
                      <a:pt x="781" y="89"/>
                      <a:pt x="629" y="1"/>
                      <a:pt x="47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327801" y="853031"/>
                <a:ext cx="19553" cy="1606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09" extrusionOk="0">
                    <a:moveTo>
                      <a:pt x="199" y="1"/>
                    </a:moveTo>
                    <a:cubicBezTo>
                      <a:pt x="101" y="1"/>
                      <a:pt x="1" y="82"/>
                      <a:pt x="31" y="209"/>
                    </a:cubicBezTo>
                    <a:cubicBezTo>
                      <a:pt x="63" y="278"/>
                      <a:pt x="123" y="309"/>
                      <a:pt x="183" y="309"/>
                    </a:cubicBezTo>
                    <a:cubicBezTo>
                      <a:pt x="280" y="309"/>
                      <a:pt x="375" y="228"/>
                      <a:pt x="345" y="100"/>
                    </a:cubicBezTo>
                    <a:cubicBezTo>
                      <a:pt x="318" y="31"/>
                      <a:pt x="259" y="1"/>
                      <a:pt x="1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304972" y="719958"/>
                <a:ext cx="40718" cy="33126"/>
              </a:xfrm>
              <a:custGeom>
                <a:avLst/>
                <a:gdLst/>
                <a:ahLst/>
                <a:cxnLst/>
                <a:rect l="l" t="t" r="r" b="b"/>
                <a:pathLst>
                  <a:path w="783" h="637" extrusionOk="0">
                    <a:moveTo>
                      <a:pt x="407" y="0"/>
                    </a:moveTo>
                    <a:cubicBezTo>
                      <a:pt x="207" y="0"/>
                      <a:pt x="0" y="173"/>
                      <a:pt x="83" y="421"/>
                    </a:cubicBezTo>
                    <a:cubicBezTo>
                      <a:pt x="133" y="573"/>
                      <a:pt x="253" y="637"/>
                      <a:pt x="375" y="637"/>
                    </a:cubicBezTo>
                    <a:cubicBezTo>
                      <a:pt x="576" y="637"/>
                      <a:pt x="782" y="464"/>
                      <a:pt x="700" y="216"/>
                    </a:cubicBezTo>
                    <a:cubicBezTo>
                      <a:pt x="649" y="65"/>
                      <a:pt x="530" y="0"/>
                      <a:pt x="40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340802" y="632128"/>
                <a:ext cx="39730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28" extrusionOk="0">
                    <a:moveTo>
                      <a:pt x="399" y="1"/>
                    </a:moveTo>
                    <a:cubicBezTo>
                      <a:pt x="202" y="1"/>
                      <a:pt x="1" y="169"/>
                      <a:pt x="83" y="417"/>
                    </a:cubicBezTo>
                    <a:cubicBezTo>
                      <a:pt x="129" y="564"/>
                      <a:pt x="245" y="627"/>
                      <a:pt x="364" y="627"/>
                    </a:cubicBezTo>
                    <a:cubicBezTo>
                      <a:pt x="559" y="627"/>
                      <a:pt x="763" y="459"/>
                      <a:pt x="688" y="211"/>
                    </a:cubicBezTo>
                    <a:cubicBezTo>
                      <a:pt x="638" y="64"/>
                      <a:pt x="519" y="1"/>
                      <a:pt x="3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1395450" y="538160"/>
                <a:ext cx="2995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75" extrusionOk="0">
                    <a:moveTo>
                      <a:pt x="297" y="1"/>
                    </a:moveTo>
                    <a:cubicBezTo>
                      <a:pt x="149" y="1"/>
                      <a:pt x="0" y="127"/>
                      <a:pt x="52" y="313"/>
                    </a:cubicBezTo>
                    <a:cubicBezTo>
                      <a:pt x="95" y="425"/>
                      <a:pt x="188" y="474"/>
                      <a:pt x="281" y="474"/>
                    </a:cubicBezTo>
                    <a:cubicBezTo>
                      <a:pt x="428" y="474"/>
                      <a:pt x="576" y="352"/>
                      <a:pt x="524" y="167"/>
                    </a:cubicBezTo>
                    <a:cubicBezTo>
                      <a:pt x="482" y="51"/>
                      <a:pt x="389" y="1"/>
                      <a:pt x="29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1460817" y="514188"/>
                <a:ext cx="27509" cy="2303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43" extrusionOk="0">
                    <a:moveTo>
                      <a:pt x="275" y="0"/>
                    </a:moveTo>
                    <a:cubicBezTo>
                      <a:pt x="139" y="0"/>
                      <a:pt x="1" y="117"/>
                      <a:pt x="53" y="290"/>
                    </a:cubicBezTo>
                    <a:cubicBezTo>
                      <a:pt x="91" y="396"/>
                      <a:pt x="174" y="443"/>
                      <a:pt x="258" y="443"/>
                    </a:cubicBezTo>
                    <a:cubicBezTo>
                      <a:pt x="393" y="443"/>
                      <a:pt x="529" y="323"/>
                      <a:pt x="477" y="145"/>
                    </a:cubicBezTo>
                    <a:cubicBezTo>
                      <a:pt x="440" y="44"/>
                      <a:pt x="358" y="0"/>
                      <a:pt x="27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1348961" y="443413"/>
                <a:ext cx="39314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28" extrusionOk="0">
                    <a:moveTo>
                      <a:pt x="394" y="1"/>
                    </a:moveTo>
                    <a:cubicBezTo>
                      <a:pt x="200" y="1"/>
                      <a:pt x="0" y="169"/>
                      <a:pt x="75" y="417"/>
                    </a:cubicBezTo>
                    <a:cubicBezTo>
                      <a:pt x="121" y="564"/>
                      <a:pt x="237" y="627"/>
                      <a:pt x="356" y="627"/>
                    </a:cubicBezTo>
                    <a:cubicBezTo>
                      <a:pt x="551" y="627"/>
                      <a:pt x="755" y="459"/>
                      <a:pt x="680" y="211"/>
                    </a:cubicBezTo>
                    <a:cubicBezTo>
                      <a:pt x="630" y="64"/>
                      <a:pt x="513" y="1"/>
                      <a:pt x="39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1466433" y="733427"/>
                <a:ext cx="21425" cy="17317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33" extrusionOk="0">
                    <a:moveTo>
                      <a:pt x="210" y="1"/>
                    </a:moveTo>
                    <a:cubicBezTo>
                      <a:pt x="103" y="1"/>
                      <a:pt x="0" y="89"/>
                      <a:pt x="30" y="223"/>
                    </a:cubicBezTo>
                    <a:cubicBezTo>
                      <a:pt x="62" y="300"/>
                      <a:pt x="126" y="333"/>
                      <a:pt x="191" y="333"/>
                    </a:cubicBezTo>
                    <a:cubicBezTo>
                      <a:pt x="300" y="333"/>
                      <a:pt x="411" y="242"/>
                      <a:pt x="381" y="114"/>
                    </a:cubicBezTo>
                    <a:cubicBezTo>
                      <a:pt x="344" y="35"/>
                      <a:pt x="276" y="1"/>
                      <a:pt x="21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1561180" y="723703"/>
                <a:ext cx="40094" cy="3291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33" extrusionOk="0">
                    <a:moveTo>
                      <a:pt x="399" y="1"/>
                    </a:moveTo>
                    <a:cubicBezTo>
                      <a:pt x="203" y="1"/>
                      <a:pt x="0" y="174"/>
                      <a:pt x="83" y="422"/>
                    </a:cubicBezTo>
                    <a:cubicBezTo>
                      <a:pt x="134" y="569"/>
                      <a:pt x="252" y="632"/>
                      <a:pt x="373" y="632"/>
                    </a:cubicBezTo>
                    <a:cubicBezTo>
                      <a:pt x="569" y="632"/>
                      <a:pt x="770" y="464"/>
                      <a:pt x="688" y="216"/>
                    </a:cubicBezTo>
                    <a:cubicBezTo>
                      <a:pt x="638" y="65"/>
                      <a:pt x="519" y="1"/>
                      <a:pt x="3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1549844" y="916421"/>
                <a:ext cx="11805" cy="977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88" extrusionOk="0">
                    <a:moveTo>
                      <a:pt x="114" y="1"/>
                    </a:moveTo>
                    <a:cubicBezTo>
                      <a:pt x="57" y="1"/>
                      <a:pt x="0" y="52"/>
                      <a:pt x="23" y="127"/>
                    </a:cubicBezTo>
                    <a:cubicBezTo>
                      <a:pt x="37" y="169"/>
                      <a:pt x="73" y="188"/>
                      <a:pt x="109" y="188"/>
                    </a:cubicBezTo>
                    <a:cubicBezTo>
                      <a:pt x="167" y="188"/>
                      <a:pt x="227" y="141"/>
                      <a:pt x="204" y="67"/>
                    </a:cubicBezTo>
                    <a:cubicBezTo>
                      <a:pt x="186" y="21"/>
                      <a:pt x="150" y="1"/>
                      <a:pt x="11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>
                <a:off x="1502626" y="913977"/>
                <a:ext cx="28913" cy="2423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66" extrusionOk="0">
                    <a:moveTo>
                      <a:pt x="281" y="1"/>
                    </a:moveTo>
                    <a:cubicBezTo>
                      <a:pt x="141" y="1"/>
                      <a:pt x="1" y="122"/>
                      <a:pt x="60" y="307"/>
                    </a:cubicBezTo>
                    <a:cubicBezTo>
                      <a:pt x="92" y="418"/>
                      <a:pt x="178" y="466"/>
                      <a:pt x="265" y="466"/>
                    </a:cubicBezTo>
                    <a:cubicBezTo>
                      <a:pt x="407" y="466"/>
                      <a:pt x="555" y="342"/>
                      <a:pt x="495" y="162"/>
                    </a:cubicBezTo>
                    <a:cubicBezTo>
                      <a:pt x="458" y="49"/>
                      <a:pt x="369" y="1"/>
                      <a:pt x="28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>
                <a:off x="1501430" y="787509"/>
                <a:ext cx="40094" cy="32658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28" extrusionOk="0">
                    <a:moveTo>
                      <a:pt x="398" y="1"/>
                    </a:moveTo>
                    <a:cubicBezTo>
                      <a:pt x="202" y="1"/>
                      <a:pt x="0" y="169"/>
                      <a:pt x="83" y="417"/>
                    </a:cubicBezTo>
                    <a:cubicBezTo>
                      <a:pt x="133" y="564"/>
                      <a:pt x="252" y="627"/>
                      <a:pt x="373" y="627"/>
                    </a:cubicBezTo>
                    <a:cubicBezTo>
                      <a:pt x="569" y="627"/>
                      <a:pt x="770" y="459"/>
                      <a:pt x="688" y="211"/>
                    </a:cubicBezTo>
                    <a:cubicBezTo>
                      <a:pt x="637" y="64"/>
                      <a:pt x="518" y="1"/>
                      <a:pt x="39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>
                <a:off x="1600754" y="826146"/>
                <a:ext cx="34166" cy="2849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48" extrusionOk="0">
                    <a:moveTo>
                      <a:pt x="339" y="1"/>
                    </a:moveTo>
                    <a:cubicBezTo>
                      <a:pt x="169" y="1"/>
                      <a:pt x="1" y="148"/>
                      <a:pt x="60" y="363"/>
                    </a:cubicBezTo>
                    <a:cubicBezTo>
                      <a:pt x="106" y="493"/>
                      <a:pt x="209" y="548"/>
                      <a:pt x="313" y="548"/>
                    </a:cubicBezTo>
                    <a:cubicBezTo>
                      <a:pt x="483" y="548"/>
                      <a:pt x="657" y="403"/>
                      <a:pt x="604" y="194"/>
                    </a:cubicBezTo>
                    <a:cubicBezTo>
                      <a:pt x="553" y="59"/>
                      <a:pt x="446" y="1"/>
                      <a:pt x="33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"/>
              <p:cNvSpPr/>
              <p:nvPr/>
            </p:nvSpPr>
            <p:spPr>
              <a:xfrm>
                <a:off x="1520047" y="1039821"/>
                <a:ext cx="38066" cy="30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94" extrusionOk="0">
                    <a:moveTo>
                      <a:pt x="383" y="1"/>
                    </a:moveTo>
                    <a:cubicBezTo>
                      <a:pt x="195" y="1"/>
                      <a:pt x="1" y="159"/>
                      <a:pt x="76" y="391"/>
                    </a:cubicBezTo>
                    <a:cubicBezTo>
                      <a:pt x="121" y="533"/>
                      <a:pt x="233" y="594"/>
                      <a:pt x="348" y="594"/>
                    </a:cubicBezTo>
                    <a:cubicBezTo>
                      <a:pt x="536" y="594"/>
                      <a:pt x="731" y="431"/>
                      <a:pt x="656" y="198"/>
                    </a:cubicBezTo>
                    <a:cubicBezTo>
                      <a:pt x="610" y="60"/>
                      <a:pt x="498" y="1"/>
                      <a:pt x="38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"/>
              <p:cNvSpPr/>
              <p:nvPr/>
            </p:nvSpPr>
            <p:spPr>
              <a:xfrm>
                <a:off x="1447816" y="1079238"/>
                <a:ext cx="38274" cy="31722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0" extrusionOk="0">
                    <a:moveTo>
                      <a:pt x="396" y="1"/>
                    </a:moveTo>
                    <a:cubicBezTo>
                      <a:pt x="361" y="1"/>
                      <a:pt x="326" y="7"/>
                      <a:pt x="291" y="20"/>
                    </a:cubicBezTo>
                    <a:cubicBezTo>
                      <a:pt x="25" y="93"/>
                      <a:pt x="1" y="444"/>
                      <a:pt x="243" y="577"/>
                    </a:cubicBezTo>
                    <a:cubicBezTo>
                      <a:pt x="288" y="600"/>
                      <a:pt x="335" y="610"/>
                      <a:pt x="380" y="610"/>
                    </a:cubicBezTo>
                    <a:cubicBezTo>
                      <a:pt x="573" y="610"/>
                      <a:pt x="735" y="418"/>
                      <a:pt x="666" y="202"/>
                    </a:cubicBezTo>
                    <a:cubicBezTo>
                      <a:pt x="629" y="79"/>
                      <a:pt x="517" y="1"/>
                      <a:pt x="39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>
                <a:off x="1516199" y="1127028"/>
                <a:ext cx="28133" cy="2350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52" extrusionOk="0">
                    <a:moveTo>
                      <a:pt x="280" y="1"/>
                    </a:moveTo>
                    <a:cubicBezTo>
                      <a:pt x="142" y="1"/>
                      <a:pt x="1" y="120"/>
                      <a:pt x="53" y="299"/>
                    </a:cubicBezTo>
                    <a:cubicBezTo>
                      <a:pt x="90" y="406"/>
                      <a:pt x="175" y="452"/>
                      <a:pt x="261" y="452"/>
                    </a:cubicBezTo>
                    <a:cubicBezTo>
                      <a:pt x="400" y="452"/>
                      <a:pt x="541" y="333"/>
                      <a:pt x="488" y="154"/>
                    </a:cubicBezTo>
                    <a:cubicBezTo>
                      <a:pt x="451" y="47"/>
                      <a:pt x="366" y="1"/>
                      <a:pt x="28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>
                <a:off x="1424728" y="1180694"/>
                <a:ext cx="28913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57" extrusionOk="0">
                    <a:moveTo>
                      <a:pt x="296" y="1"/>
                    </a:moveTo>
                    <a:cubicBezTo>
                      <a:pt x="149" y="1"/>
                      <a:pt x="0" y="126"/>
                      <a:pt x="46" y="307"/>
                    </a:cubicBezTo>
                    <a:cubicBezTo>
                      <a:pt x="91" y="412"/>
                      <a:pt x="177" y="456"/>
                      <a:pt x="264" y="456"/>
                    </a:cubicBezTo>
                    <a:cubicBezTo>
                      <a:pt x="409" y="456"/>
                      <a:pt x="555" y="332"/>
                      <a:pt x="518" y="150"/>
                    </a:cubicBezTo>
                    <a:cubicBezTo>
                      <a:pt x="472" y="46"/>
                      <a:pt x="384" y="1"/>
                      <a:pt x="29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>
                <a:off x="1368202" y="1196502"/>
                <a:ext cx="33490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39" extrusionOk="0">
                    <a:moveTo>
                      <a:pt x="333" y="0"/>
                    </a:moveTo>
                    <a:cubicBezTo>
                      <a:pt x="169" y="0"/>
                      <a:pt x="1" y="145"/>
                      <a:pt x="68" y="354"/>
                    </a:cubicBezTo>
                    <a:cubicBezTo>
                      <a:pt x="110" y="483"/>
                      <a:pt x="210" y="539"/>
                      <a:pt x="311" y="539"/>
                    </a:cubicBezTo>
                    <a:cubicBezTo>
                      <a:pt x="475" y="539"/>
                      <a:pt x="644" y="394"/>
                      <a:pt x="576" y="185"/>
                    </a:cubicBezTo>
                    <a:cubicBezTo>
                      <a:pt x="535" y="55"/>
                      <a:pt x="435" y="0"/>
                      <a:pt x="33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>
                <a:off x="1291083" y="1247724"/>
                <a:ext cx="37390" cy="3062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89" extrusionOk="0">
                    <a:moveTo>
                      <a:pt x="374" y="1"/>
                    </a:moveTo>
                    <a:cubicBezTo>
                      <a:pt x="190" y="1"/>
                      <a:pt x="1" y="160"/>
                      <a:pt x="75" y="385"/>
                    </a:cubicBezTo>
                    <a:cubicBezTo>
                      <a:pt x="122" y="528"/>
                      <a:pt x="232" y="588"/>
                      <a:pt x="345" y="588"/>
                    </a:cubicBezTo>
                    <a:cubicBezTo>
                      <a:pt x="529" y="588"/>
                      <a:pt x="719" y="429"/>
                      <a:pt x="644" y="204"/>
                    </a:cubicBezTo>
                    <a:cubicBezTo>
                      <a:pt x="598" y="61"/>
                      <a:pt x="487" y="1"/>
                      <a:pt x="37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>
                <a:off x="1232633" y="1311270"/>
                <a:ext cx="22829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58" extrusionOk="0">
                    <a:moveTo>
                      <a:pt x="226" y="1"/>
                    </a:moveTo>
                    <a:cubicBezTo>
                      <a:pt x="113" y="1"/>
                      <a:pt x="1" y="97"/>
                      <a:pt x="38" y="240"/>
                    </a:cubicBezTo>
                    <a:cubicBezTo>
                      <a:pt x="70" y="322"/>
                      <a:pt x="139" y="358"/>
                      <a:pt x="208" y="358"/>
                    </a:cubicBezTo>
                    <a:cubicBezTo>
                      <a:pt x="322" y="358"/>
                      <a:pt x="439" y="262"/>
                      <a:pt x="401" y="119"/>
                    </a:cubicBezTo>
                    <a:cubicBezTo>
                      <a:pt x="364" y="36"/>
                      <a:pt x="295" y="1"/>
                      <a:pt x="22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>
                <a:off x="1132737" y="1319382"/>
                <a:ext cx="16901" cy="1372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64" extrusionOk="0">
                    <a:moveTo>
                      <a:pt x="175" y="1"/>
                    </a:moveTo>
                    <a:cubicBezTo>
                      <a:pt x="89" y="1"/>
                      <a:pt x="1" y="74"/>
                      <a:pt x="24" y="181"/>
                    </a:cubicBezTo>
                    <a:cubicBezTo>
                      <a:pt x="50" y="239"/>
                      <a:pt x="100" y="264"/>
                      <a:pt x="151" y="264"/>
                    </a:cubicBezTo>
                    <a:cubicBezTo>
                      <a:pt x="237" y="264"/>
                      <a:pt x="325" y="191"/>
                      <a:pt x="302" y="84"/>
                    </a:cubicBezTo>
                    <a:cubicBezTo>
                      <a:pt x="275" y="26"/>
                      <a:pt x="225" y="1"/>
                      <a:pt x="17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>
                <a:off x="993840" y="1259632"/>
                <a:ext cx="24181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9" extrusionOk="0">
                    <a:moveTo>
                      <a:pt x="241" y="0"/>
                    </a:moveTo>
                    <a:cubicBezTo>
                      <a:pt x="122" y="0"/>
                      <a:pt x="1" y="103"/>
                      <a:pt x="45" y="253"/>
                    </a:cubicBezTo>
                    <a:cubicBezTo>
                      <a:pt x="78" y="347"/>
                      <a:pt x="154" y="388"/>
                      <a:pt x="229" y="388"/>
                    </a:cubicBezTo>
                    <a:cubicBezTo>
                      <a:pt x="347" y="388"/>
                      <a:pt x="465" y="287"/>
                      <a:pt x="420" y="132"/>
                    </a:cubicBezTo>
                    <a:cubicBezTo>
                      <a:pt x="388" y="40"/>
                      <a:pt x="315" y="0"/>
                      <a:pt x="24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>
                <a:off x="931802" y="1209191"/>
                <a:ext cx="28809" cy="2548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0" extrusionOk="0">
                    <a:moveTo>
                      <a:pt x="281" y="0"/>
                    </a:moveTo>
                    <a:cubicBezTo>
                      <a:pt x="142" y="0"/>
                      <a:pt x="1" y="124"/>
                      <a:pt x="53" y="304"/>
                    </a:cubicBezTo>
                    <a:lnTo>
                      <a:pt x="77" y="340"/>
                    </a:lnTo>
                    <a:cubicBezTo>
                      <a:pt x="109" y="445"/>
                      <a:pt x="189" y="490"/>
                      <a:pt x="272" y="490"/>
                    </a:cubicBezTo>
                    <a:cubicBezTo>
                      <a:pt x="409" y="490"/>
                      <a:pt x="553" y="368"/>
                      <a:pt x="501" y="195"/>
                    </a:cubicBezTo>
                    <a:lnTo>
                      <a:pt x="488" y="158"/>
                    </a:lnTo>
                    <a:cubicBezTo>
                      <a:pt x="452" y="48"/>
                      <a:pt x="367" y="0"/>
                      <a:pt x="28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>
                <a:off x="906217" y="1173517"/>
                <a:ext cx="676" cy="83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6" extrusionOk="0">
                    <a:moveTo>
                      <a:pt x="7" y="1"/>
                    </a:moveTo>
                    <a:cubicBezTo>
                      <a:pt x="4" y="1"/>
                      <a:pt x="1" y="4"/>
                      <a:pt x="1" y="10"/>
                    </a:cubicBezTo>
                    <a:cubicBezTo>
                      <a:pt x="1" y="14"/>
                      <a:pt x="2" y="15"/>
                      <a:pt x="4" y="15"/>
                    </a:cubicBezTo>
                    <a:cubicBezTo>
                      <a:pt x="7" y="15"/>
                      <a:pt x="13" y="10"/>
                      <a:pt x="13" y="10"/>
                    </a:cubicBezTo>
                    <a:cubicBezTo>
                      <a:pt x="13" y="4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>
                <a:off x="851303" y="1084074"/>
                <a:ext cx="26261" cy="2204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24" extrusionOk="0">
                    <a:moveTo>
                      <a:pt x="262" y="0"/>
                    </a:moveTo>
                    <a:cubicBezTo>
                      <a:pt x="133" y="0"/>
                      <a:pt x="0" y="114"/>
                      <a:pt x="53" y="278"/>
                    </a:cubicBezTo>
                    <a:cubicBezTo>
                      <a:pt x="85" y="380"/>
                      <a:pt x="163" y="423"/>
                      <a:pt x="243" y="423"/>
                    </a:cubicBezTo>
                    <a:cubicBezTo>
                      <a:pt x="372" y="423"/>
                      <a:pt x="504" y="310"/>
                      <a:pt x="452" y="145"/>
                    </a:cubicBezTo>
                    <a:cubicBezTo>
                      <a:pt x="419" y="43"/>
                      <a:pt x="341" y="0"/>
                      <a:pt x="26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>
                <a:off x="837679" y="1022088"/>
                <a:ext cx="30213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79" extrusionOk="0">
                    <a:moveTo>
                      <a:pt x="299" y="1"/>
                    </a:moveTo>
                    <a:cubicBezTo>
                      <a:pt x="151" y="1"/>
                      <a:pt x="0" y="133"/>
                      <a:pt x="61" y="321"/>
                    </a:cubicBezTo>
                    <a:cubicBezTo>
                      <a:pt x="97" y="431"/>
                      <a:pt x="186" y="479"/>
                      <a:pt x="277" y="479"/>
                    </a:cubicBezTo>
                    <a:cubicBezTo>
                      <a:pt x="426" y="479"/>
                      <a:pt x="580" y="351"/>
                      <a:pt x="520" y="164"/>
                    </a:cubicBezTo>
                    <a:cubicBezTo>
                      <a:pt x="479" y="50"/>
                      <a:pt x="390" y="1"/>
                      <a:pt x="29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>
                <a:off x="855828" y="952666"/>
                <a:ext cx="28497" cy="2360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54" extrusionOk="0">
                    <a:moveTo>
                      <a:pt x="291" y="0"/>
                    </a:moveTo>
                    <a:cubicBezTo>
                      <a:pt x="146" y="0"/>
                      <a:pt x="0" y="120"/>
                      <a:pt x="38" y="301"/>
                    </a:cubicBezTo>
                    <a:cubicBezTo>
                      <a:pt x="84" y="407"/>
                      <a:pt x="172" y="453"/>
                      <a:pt x="261" y="453"/>
                    </a:cubicBezTo>
                    <a:cubicBezTo>
                      <a:pt x="404" y="453"/>
                      <a:pt x="547" y="331"/>
                      <a:pt x="510" y="144"/>
                    </a:cubicBezTo>
                    <a:cubicBezTo>
                      <a:pt x="464" y="44"/>
                      <a:pt x="378" y="0"/>
                      <a:pt x="29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>
                <a:off x="300500" y="1591819"/>
                <a:ext cx="29901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80" extrusionOk="0">
                    <a:moveTo>
                      <a:pt x="290" y="1"/>
                    </a:moveTo>
                    <a:cubicBezTo>
                      <a:pt x="146" y="1"/>
                      <a:pt x="1" y="127"/>
                      <a:pt x="60" y="313"/>
                    </a:cubicBezTo>
                    <a:cubicBezTo>
                      <a:pt x="97" y="429"/>
                      <a:pt x="189" y="479"/>
                      <a:pt x="281" y="479"/>
                    </a:cubicBezTo>
                    <a:cubicBezTo>
                      <a:pt x="427" y="479"/>
                      <a:pt x="574" y="353"/>
                      <a:pt x="508" y="167"/>
                    </a:cubicBezTo>
                    <a:cubicBezTo>
                      <a:pt x="470" y="51"/>
                      <a:pt x="380" y="1"/>
                      <a:pt x="29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>
                <a:off x="303776" y="1385684"/>
                <a:ext cx="22933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64" extrusionOk="0">
                    <a:moveTo>
                      <a:pt x="227" y="0"/>
                    </a:moveTo>
                    <a:cubicBezTo>
                      <a:pt x="115" y="0"/>
                      <a:pt x="1" y="95"/>
                      <a:pt x="45" y="236"/>
                    </a:cubicBezTo>
                    <a:cubicBezTo>
                      <a:pt x="78" y="325"/>
                      <a:pt x="149" y="364"/>
                      <a:pt x="220" y="364"/>
                    </a:cubicBezTo>
                    <a:cubicBezTo>
                      <a:pt x="331" y="364"/>
                      <a:pt x="441" y="268"/>
                      <a:pt x="396" y="127"/>
                    </a:cubicBezTo>
                    <a:cubicBezTo>
                      <a:pt x="368" y="38"/>
                      <a:pt x="298" y="0"/>
                      <a:pt x="22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>
                <a:off x="186512" y="1199310"/>
                <a:ext cx="22829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58" extrusionOk="0">
                    <a:moveTo>
                      <a:pt x="231" y="1"/>
                    </a:moveTo>
                    <a:cubicBezTo>
                      <a:pt x="117" y="1"/>
                      <a:pt x="1" y="97"/>
                      <a:pt x="38" y="240"/>
                    </a:cubicBezTo>
                    <a:cubicBezTo>
                      <a:pt x="70" y="322"/>
                      <a:pt x="139" y="358"/>
                      <a:pt x="208" y="358"/>
                    </a:cubicBezTo>
                    <a:cubicBezTo>
                      <a:pt x="322" y="358"/>
                      <a:pt x="439" y="262"/>
                      <a:pt x="401" y="119"/>
                    </a:cubicBezTo>
                    <a:cubicBezTo>
                      <a:pt x="369" y="36"/>
                      <a:pt x="301" y="1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>
                <a:off x="231650" y="1039561"/>
                <a:ext cx="31097" cy="2464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74" extrusionOk="0">
                    <a:moveTo>
                      <a:pt x="359" y="1"/>
                    </a:moveTo>
                    <a:cubicBezTo>
                      <a:pt x="163" y="1"/>
                      <a:pt x="1" y="418"/>
                      <a:pt x="247" y="469"/>
                    </a:cubicBezTo>
                    <a:cubicBezTo>
                      <a:pt x="265" y="472"/>
                      <a:pt x="282" y="474"/>
                      <a:pt x="300" y="474"/>
                    </a:cubicBezTo>
                    <a:cubicBezTo>
                      <a:pt x="343" y="474"/>
                      <a:pt x="386" y="465"/>
                      <a:pt x="428" y="457"/>
                    </a:cubicBezTo>
                    <a:cubicBezTo>
                      <a:pt x="537" y="420"/>
                      <a:pt x="598" y="300"/>
                      <a:pt x="561" y="191"/>
                    </a:cubicBezTo>
                    <a:cubicBezTo>
                      <a:pt x="537" y="142"/>
                      <a:pt x="501" y="82"/>
                      <a:pt x="465" y="45"/>
                    </a:cubicBezTo>
                    <a:cubicBezTo>
                      <a:pt x="430" y="14"/>
                      <a:pt x="394" y="1"/>
                      <a:pt x="35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>
                <a:off x="252762" y="921829"/>
                <a:ext cx="36558" cy="2782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35" extrusionOk="0">
                    <a:moveTo>
                      <a:pt x="330" y="0"/>
                    </a:moveTo>
                    <a:cubicBezTo>
                      <a:pt x="234" y="0"/>
                      <a:pt x="139" y="49"/>
                      <a:pt x="95" y="144"/>
                    </a:cubicBezTo>
                    <a:cubicBezTo>
                      <a:pt x="1" y="321"/>
                      <a:pt x="136" y="532"/>
                      <a:pt x="333" y="532"/>
                    </a:cubicBezTo>
                    <a:cubicBezTo>
                      <a:pt x="335" y="532"/>
                      <a:pt x="337" y="532"/>
                      <a:pt x="339" y="532"/>
                    </a:cubicBezTo>
                    <a:lnTo>
                      <a:pt x="339" y="532"/>
                    </a:lnTo>
                    <a:cubicBezTo>
                      <a:pt x="352" y="534"/>
                      <a:pt x="365" y="534"/>
                      <a:pt x="377" y="534"/>
                    </a:cubicBezTo>
                    <a:cubicBezTo>
                      <a:pt x="583" y="534"/>
                      <a:pt x="702" y="279"/>
                      <a:pt x="555" y="120"/>
                    </a:cubicBezTo>
                    <a:cubicBezTo>
                      <a:pt x="503" y="40"/>
                      <a:pt x="416" y="0"/>
                      <a:pt x="33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>
                <a:off x="246314" y="685793"/>
                <a:ext cx="46646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36" extrusionOk="0">
                    <a:moveTo>
                      <a:pt x="517" y="1"/>
                    </a:moveTo>
                    <a:cubicBezTo>
                      <a:pt x="461" y="1"/>
                      <a:pt x="404" y="11"/>
                      <a:pt x="352" y="26"/>
                    </a:cubicBezTo>
                    <a:cubicBezTo>
                      <a:pt x="1" y="147"/>
                      <a:pt x="127" y="635"/>
                      <a:pt x="442" y="635"/>
                    </a:cubicBezTo>
                    <a:cubicBezTo>
                      <a:pt x="475" y="635"/>
                      <a:pt x="509" y="630"/>
                      <a:pt x="545" y="619"/>
                    </a:cubicBezTo>
                    <a:cubicBezTo>
                      <a:pt x="630" y="594"/>
                      <a:pt x="703" y="534"/>
                      <a:pt x="763" y="474"/>
                    </a:cubicBezTo>
                    <a:cubicBezTo>
                      <a:pt x="896" y="304"/>
                      <a:pt x="812" y="62"/>
                      <a:pt x="618" y="14"/>
                    </a:cubicBezTo>
                    <a:cubicBezTo>
                      <a:pt x="586" y="5"/>
                      <a:pt x="552" y="1"/>
                      <a:pt x="51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>
                <a:off x="397432" y="665097"/>
                <a:ext cx="32658" cy="2782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35" extrusionOk="0">
                    <a:moveTo>
                      <a:pt x="340" y="0"/>
                    </a:moveTo>
                    <a:cubicBezTo>
                      <a:pt x="244" y="0"/>
                      <a:pt x="147" y="49"/>
                      <a:pt x="95" y="146"/>
                    </a:cubicBezTo>
                    <a:cubicBezTo>
                      <a:pt x="0" y="335"/>
                      <a:pt x="144" y="534"/>
                      <a:pt x="335" y="534"/>
                    </a:cubicBezTo>
                    <a:cubicBezTo>
                      <a:pt x="363" y="534"/>
                      <a:pt x="392" y="530"/>
                      <a:pt x="422" y="521"/>
                    </a:cubicBezTo>
                    <a:cubicBezTo>
                      <a:pt x="555" y="472"/>
                      <a:pt x="627" y="327"/>
                      <a:pt x="591" y="182"/>
                    </a:cubicBezTo>
                    <a:cubicBezTo>
                      <a:pt x="553" y="61"/>
                      <a:pt x="447" y="0"/>
                      <a:pt x="34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>
                <a:off x="1311832" y="376747"/>
                <a:ext cx="36766" cy="3010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579" extrusionOk="0">
                    <a:moveTo>
                      <a:pt x="365" y="1"/>
                    </a:moveTo>
                    <a:cubicBezTo>
                      <a:pt x="185" y="1"/>
                      <a:pt x="1" y="156"/>
                      <a:pt x="76" y="380"/>
                    </a:cubicBezTo>
                    <a:cubicBezTo>
                      <a:pt x="122" y="519"/>
                      <a:pt x="232" y="578"/>
                      <a:pt x="343" y="578"/>
                    </a:cubicBezTo>
                    <a:cubicBezTo>
                      <a:pt x="523" y="578"/>
                      <a:pt x="707" y="423"/>
                      <a:pt x="632" y="199"/>
                    </a:cubicBezTo>
                    <a:cubicBezTo>
                      <a:pt x="586" y="60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>
                <a:off x="1297999" y="509248"/>
                <a:ext cx="38690" cy="3120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00" extrusionOk="0">
                    <a:moveTo>
                      <a:pt x="392" y="1"/>
                    </a:moveTo>
                    <a:cubicBezTo>
                      <a:pt x="201" y="1"/>
                      <a:pt x="0" y="164"/>
                      <a:pt x="76" y="397"/>
                    </a:cubicBezTo>
                    <a:cubicBezTo>
                      <a:pt x="126" y="539"/>
                      <a:pt x="240" y="599"/>
                      <a:pt x="357" y="599"/>
                    </a:cubicBezTo>
                    <a:cubicBezTo>
                      <a:pt x="548" y="599"/>
                      <a:pt x="743" y="436"/>
                      <a:pt x="668" y="203"/>
                    </a:cubicBezTo>
                    <a:cubicBezTo>
                      <a:pt x="622" y="61"/>
                      <a:pt x="509" y="1"/>
                      <a:pt x="39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>
                <a:off x="1512247" y="584754"/>
                <a:ext cx="35050" cy="296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71" extrusionOk="0">
                    <a:moveTo>
                      <a:pt x="355" y="0"/>
                    </a:moveTo>
                    <a:cubicBezTo>
                      <a:pt x="258" y="0"/>
                      <a:pt x="160" y="50"/>
                      <a:pt x="105" y="154"/>
                    </a:cubicBezTo>
                    <a:cubicBezTo>
                      <a:pt x="0" y="353"/>
                      <a:pt x="149" y="570"/>
                      <a:pt x="348" y="570"/>
                    </a:cubicBezTo>
                    <a:cubicBezTo>
                      <a:pt x="379" y="570"/>
                      <a:pt x="411" y="565"/>
                      <a:pt x="443" y="554"/>
                    </a:cubicBezTo>
                    <a:cubicBezTo>
                      <a:pt x="601" y="505"/>
                      <a:pt x="673" y="348"/>
                      <a:pt x="625" y="203"/>
                    </a:cubicBezTo>
                    <a:cubicBezTo>
                      <a:pt x="585" y="71"/>
                      <a:pt x="470" y="0"/>
                      <a:pt x="35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>
                <a:off x="1435440" y="619803"/>
                <a:ext cx="26105" cy="2178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19" extrusionOk="0">
                    <a:moveTo>
                      <a:pt x="261" y="1"/>
                    </a:moveTo>
                    <a:cubicBezTo>
                      <a:pt x="131" y="1"/>
                      <a:pt x="1" y="114"/>
                      <a:pt x="45" y="279"/>
                    </a:cubicBezTo>
                    <a:cubicBezTo>
                      <a:pt x="83" y="376"/>
                      <a:pt x="162" y="419"/>
                      <a:pt x="243" y="419"/>
                    </a:cubicBezTo>
                    <a:cubicBezTo>
                      <a:pt x="372" y="419"/>
                      <a:pt x="501" y="310"/>
                      <a:pt x="457" y="146"/>
                    </a:cubicBezTo>
                    <a:cubicBezTo>
                      <a:pt x="420" y="44"/>
                      <a:pt x="340" y="1"/>
                      <a:pt x="26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>
                <a:off x="1481097" y="650328"/>
                <a:ext cx="38378" cy="3104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597" extrusionOk="0">
                    <a:moveTo>
                      <a:pt x="378" y="0"/>
                    </a:moveTo>
                    <a:cubicBezTo>
                      <a:pt x="192" y="0"/>
                      <a:pt x="0" y="162"/>
                      <a:pt x="75" y="393"/>
                    </a:cubicBezTo>
                    <a:cubicBezTo>
                      <a:pt x="121" y="536"/>
                      <a:pt x="235" y="597"/>
                      <a:pt x="352" y="597"/>
                    </a:cubicBezTo>
                    <a:cubicBezTo>
                      <a:pt x="542" y="597"/>
                      <a:pt x="738" y="437"/>
                      <a:pt x="655" y="212"/>
                    </a:cubicBezTo>
                    <a:cubicBezTo>
                      <a:pt x="609" y="63"/>
                      <a:pt x="495" y="0"/>
                      <a:pt x="37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>
                <a:off x="1637103" y="913457"/>
                <a:ext cx="23245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69" extrusionOk="0">
                    <a:moveTo>
                      <a:pt x="233" y="0"/>
                    </a:moveTo>
                    <a:cubicBezTo>
                      <a:pt x="118" y="0"/>
                      <a:pt x="1" y="101"/>
                      <a:pt x="38" y="245"/>
                    </a:cubicBezTo>
                    <a:cubicBezTo>
                      <a:pt x="75" y="331"/>
                      <a:pt x="146" y="368"/>
                      <a:pt x="216" y="368"/>
                    </a:cubicBezTo>
                    <a:cubicBezTo>
                      <a:pt x="332" y="368"/>
                      <a:pt x="447" y="267"/>
                      <a:pt x="401" y="124"/>
                    </a:cubicBezTo>
                    <a:cubicBezTo>
                      <a:pt x="369" y="37"/>
                      <a:pt x="302" y="0"/>
                      <a:pt x="23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>
                <a:off x="1601170" y="1002484"/>
                <a:ext cx="34998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1" extrusionOk="0">
                    <a:moveTo>
                      <a:pt x="366" y="1"/>
                    </a:moveTo>
                    <a:cubicBezTo>
                      <a:pt x="188" y="1"/>
                      <a:pt x="1" y="153"/>
                      <a:pt x="76" y="371"/>
                    </a:cubicBezTo>
                    <a:cubicBezTo>
                      <a:pt x="127" y="496"/>
                      <a:pt x="230" y="550"/>
                      <a:pt x="334" y="550"/>
                    </a:cubicBezTo>
                    <a:cubicBezTo>
                      <a:pt x="503" y="550"/>
                      <a:pt x="673" y="407"/>
                      <a:pt x="621" y="190"/>
                    </a:cubicBezTo>
                    <a:cubicBezTo>
                      <a:pt x="579" y="57"/>
                      <a:pt x="474" y="1"/>
                      <a:pt x="3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>
                <a:off x="1455617" y="788081"/>
                <a:ext cx="2288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64" extrusionOk="0">
                    <a:moveTo>
                      <a:pt x="221" y="0"/>
                    </a:moveTo>
                    <a:cubicBezTo>
                      <a:pt x="110" y="0"/>
                      <a:pt x="0" y="96"/>
                      <a:pt x="45" y="236"/>
                    </a:cubicBezTo>
                    <a:cubicBezTo>
                      <a:pt x="73" y="325"/>
                      <a:pt x="143" y="364"/>
                      <a:pt x="213" y="364"/>
                    </a:cubicBezTo>
                    <a:cubicBezTo>
                      <a:pt x="325" y="364"/>
                      <a:pt x="440" y="268"/>
                      <a:pt x="395" y="127"/>
                    </a:cubicBezTo>
                    <a:cubicBezTo>
                      <a:pt x="363" y="38"/>
                      <a:pt x="292" y="0"/>
                      <a:pt x="22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>
                <a:off x="1498674" y="971491"/>
                <a:ext cx="35778" cy="297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73" extrusionOk="0">
                    <a:moveTo>
                      <a:pt x="355" y="1"/>
                    </a:moveTo>
                    <a:cubicBezTo>
                      <a:pt x="179" y="1"/>
                      <a:pt x="1" y="151"/>
                      <a:pt x="75" y="375"/>
                    </a:cubicBezTo>
                    <a:cubicBezTo>
                      <a:pt x="122" y="513"/>
                      <a:pt x="228" y="572"/>
                      <a:pt x="335" y="572"/>
                    </a:cubicBezTo>
                    <a:cubicBezTo>
                      <a:pt x="509" y="572"/>
                      <a:pt x="687" y="417"/>
                      <a:pt x="620" y="193"/>
                    </a:cubicBezTo>
                    <a:cubicBezTo>
                      <a:pt x="573" y="59"/>
                      <a:pt x="465" y="1"/>
                      <a:pt x="35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>
                <a:off x="1437104" y="1179862"/>
                <a:ext cx="16485" cy="1352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0" extrusionOk="0">
                    <a:moveTo>
                      <a:pt x="161" y="0"/>
                    </a:moveTo>
                    <a:cubicBezTo>
                      <a:pt x="82" y="0"/>
                      <a:pt x="1" y="70"/>
                      <a:pt x="38" y="166"/>
                    </a:cubicBezTo>
                    <a:cubicBezTo>
                      <a:pt x="56" y="232"/>
                      <a:pt x="106" y="259"/>
                      <a:pt x="156" y="259"/>
                    </a:cubicBezTo>
                    <a:cubicBezTo>
                      <a:pt x="235" y="259"/>
                      <a:pt x="317" y="190"/>
                      <a:pt x="280" y="93"/>
                    </a:cubicBezTo>
                    <a:cubicBezTo>
                      <a:pt x="261" y="28"/>
                      <a:pt x="211" y="0"/>
                      <a:pt x="16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"/>
              <p:cNvSpPr/>
              <p:nvPr/>
            </p:nvSpPr>
            <p:spPr>
              <a:xfrm>
                <a:off x="1474545" y="1124792"/>
                <a:ext cx="33126" cy="2511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83" extrusionOk="0">
                    <a:moveTo>
                      <a:pt x="426" y="1"/>
                    </a:moveTo>
                    <a:cubicBezTo>
                      <a:pt x="235" y="1"/>
                      <a:pt x="0" y="156"/>
                      <a:pt x="116" y="342"/>
                    </a:cubicBezTo>
                    <a:lnTo>
                      <a:pt x="140" y="366"/>
                    </a:lnTo>
                    <a:cubicBezTo>
                      <a:pt x="198" y="446"/>
                      <a:pt x="281" y="482"/>
                      <a:pt x="362" y="482"/>
                    </a:cubicBezTo>
                    <a:cubicBezTo>
                      <a:pt x="501" y="482"/>
                      <a:pt x="636" y="377"/>
                      <a:pt x="636" y="209"/>
                    </a:cubicBezTo>
                    <a:lnTo>
                      <a:pt x="636" y="173"/>
                    </a:lnTo>
                    <a:cubicBezTo>
                      <a:pt x="627" y="50"/>
                      <a:pt x="534" y="1"/>
                      <a:pt x="42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"/>
              <p:cNvSpPr/>
              <p:nvPr/>
            </p:nvSpPr>
            <p:spPr>
              <a:xfrm>
                <a:off x="1485570" y="1178926"/>
                <a:ext cx="43838" cy="3234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22" extrusionOk="0">
                    <a:moveTo>
                      <a:pt x="334" y="0"/>
                    </a:moveTo>
                    <a:cubicBezTo>
                      <a:pt x="307" y="0"/>
                      <a:pt x="280" y="6"/>
                      <a:pt x="254" y="19"/>
                    </a:cubicBezTo>
                    <a:lnTo>
                      <a:pt x="254" y="19"/>
                    </a:lnTo>
                    <a:cubicBezTo>
                      <a:pt x="215" y="26"/>
                      <a:pt x="173" y="45"/>
                      <a:pt x="146" y="63"/>
                    </a:cubicBezTo>
                    <a:cubicBezTo>
                      <a:pt x="110" y="87"/>
                      <a:pt x="73" y="124"/>
                      <a:pt x="49" y="172"/>
                    </a:cubicBezTo>
                    <a:cubicBezTo>
                      <a:pt x="1" y="281"/>
                      <a:pt x="25" y="426"/>
                      <a:pt x="110" y="511"/>
                    </a:cubicBezTo>
                    <a:cubicBezTo>
                      <a:pt x="200" y="583"/>
                      <a:pt x="310" y="621"/>
                      <a:pt x="420" y="621"/>
                    </a:cubicBezTo>
                    <a:cubicBezTo>
                      <a:pt x="458" y="621"/>
                      <a:pt x="496" y="617"/>
                      <a:pt x="533" y="607"/>
                    </a:cubicBezTo>
                    <a:cubicBezTo>
                      <a:pt x="843" y="498"/>
                      <a:pt x="583" y="0"/>
                      <a:pt x="33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>
                <a:off x="1410999" y="1130408"/>
                <a:ext cx="32814" cy="27509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29" extrusionOk="0">
                    <a:moveTo>
                      <a:pt x="323" y="0"/>
                    </a:moveTo>
                    <a:cubicBezTo>
                      <a:pt x="163" y="0"/>
                      <a:pt x="1" y="142"/>
                      <a:pt x="68" y="343"/>
                    </a:cubicBezTo>
                    <a:cubicBezTo>
                      <a:pt x="110" y="473"/>
                      <a:pt x="209" y="528"/>
                      <a:pt x="309" y="528"/>
                    </a:cubicBezTo>
                    <a:cubicBezTo>
                      <a:pt x="469" y="528"/>
                      <a:pt x="631" y="387"/>
                      <a:pt x="564" y="186"/>
                    </a:cubicBezTo>
                    <a:cubicBezTo>
                      <a:pt x="522" y="55"/>
                      <a:pt x="423" y="0"/>
                      <a:pt x="32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1342149" y="1281161"/>
                <a:ext cx="29485" cy="2251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3" extrusionOk="0">
                    <a:moveTo>
                      <a:pt x="249" y="1"/>
                    </a:moveTo>
                    <a:cubicBezTo>
                      <a:pt x="180" y="1"/>
                      <a:pt x="112" y="36"/>
                      <a:pt x="73" y="93"/>
                    </a:cubicBezTo>
                    <a:cubicBezTo>
                      <a:pt x="1" y="202"/>
                      <a:pt x="37" y="347"/>
                      <a:pt x="158" y="408"/>
                    </a:cubicBezTo>
                    <a:cubicBezTo>
                      <a:pt x="194" y="425"/>
                      <a:pt x="227" y="432"/>
                      <a:pt x="259" y="432"/>
                    </a:cubicBezTo>
                    <a:cubicBezTo>
                      <a:pt x="472" y="432"/>
                      <a:pt x="567" y="82"/>
                      <a:pt x="303" y="8"/>
                    </a:cubicBezTo>
                    <a:cubicBezTo>
                      <a:pt x="285" y="3"/>
                      <a:pt x="267" y="1"/>
                      <a:pt x="249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1195920" y="1263064"/>
                <a:ext cx="28133" cy="25377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8" extrusionOk="0">
                    <a:moveTo>
                      <a:pt x="254" y="0"/>
                    </a:moveTo>
                    <a:cubicBezTo>
                      <a:pt x="127" y="0"/>
                      <a:pt x="1" y="83"/>
                      <a:pt x="6" y="260"/>
                    </a:cubicBezTo>
                    <a:cubicBezTo>
                      <a:pt x="13" y="408"/>
                      <a:pt x="132" y="487"/>
                      <a:pt x="254" y="487"/>
                    </a:cubicBezTo>
                    <a:cubicBezTo>
                      <a:pt x="360" y="487"/>
                      <a:pt x="468" y="426"/>
                      <a:pt x="502" y="296"/>
                    </a:cubicBezTo>
                    <a:cubicBezTo>
                      <a:pt x="541" y="104"/>
                      <a:pt x="396" y="0"/>
                      <a:pt x="25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1104968" y="1321410"/>
                <a:ext cx="29069" cy="2350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52" extrusionOk="0">
                    <a:moveTo>
                      <a:pt x="293" y="1"/>
                    </a:moveTo>
                    <a:cubicBezTo>
                      <a:pt x="147" y="1"/>
                      <a:pt x="0" y="120"/>
                      <a:pt x="38" y="299"/>
                    </a:cubicBezTo>
                    <a:cubicBezTo>
                      <a:pt x="84" y="406"/>
                      <a:pt x="175" y="452"/>
                      <a:pt x="266" y="452"/>
                    </a:cubicBezTo>
                    <a:cubicBezTo>
                      <a:pt x="412" y="452"/>
                      <a:pt x="559" y="333"/>
                      <a:pt x="521" y="154"/>
                    </a:cubicBezTo>
                    <a:cubicBezTo>
                      <a:pt x="475" y="47"/>
                      <a:pt x="384" y="1"/>
                      <a:pt x="29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1190147" y="1342523"/>
                <a:ext cx="32554" cy="3036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84" extrusionOk="0">
                    <a:moveTo>
                      <a:pt x="294" y="0"/>
                    </a:moveTo>
                    <a:cubicBezTo>
                      <a:pt x="209" y="0"/>
                      <a:pt x="124" y="40"/>
                      <a:pt x="69" y="111"/>
                    </a:cubicBezTo>
                    <a:cubicBezTo>
                      <a:pt x="1" y="188"/>
                      <a:pt x="11" y="290"/>
                      <a:pt x="74" y="358"/>
                    </a:cubicBezTo>
                    <a:lnTo>
                      <a:pt x="74" y="358"/>
                    </a:lnTo>
                    <a:cubicBezTo>
                      <a:pt x="83" y="373"/>
                      <a:pt x="92" y="387"/>
                      <a:pt x="102" y="397"/>
                    </a:cubicBezTo>
                    <a:lnTo>
                      <a:pt x="102" y="397"/>
                    </a:lnTo>
                    <a:cubicBezTo>
                      <a:pt x="130" y="497"/>
                      <a:pt x="217" y="572"/>
                      <a:pt x="323" y="582"/>
                    </a:cubicBezTo>
                    <a:cubicBezTo>
                      <a:pt x="331" y="583"/>
                      <a:pt x="338" y="584"/>
                      <a:pt x="346" y="584"/>
                    </a:cubicBezTo>
                    <a:cubicBezTo>
                      <a:pt x="459" y="584"/>
                      <a:pt x="566" y="502"/>
                      <a:pt x="589" y="389"/>
                    </a:cubicBezTo>
                    <a:lnTo>
                      <a:pt x="601" y="401"/>
                    </a:lnTo>
                    <a:cubicBezTo>
                      <a:pt x="625" y="256"/>
                      <a:pt x="565" y="111"/>
                      <a:pt x="432" y="38"/>
                    </a:cubicBezTo>
                    <a:cubicBezTo>
                      <a:pt x="389" y="12"/>
                      <a:pt x="342" y="0"/>
                      <a:pt x="29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1080787" y="1274245"/>
                <a:ext cx="20177" cy="16589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19" extrusionOk="0">
                    <a:moveTo>
                      <a:pt x="203" y="0"/>
                    </a:moveTo>
                    <a:cubicBezTo>
                      <a:pt x="102" y="0"/>
                      <a:pt x="1" y="86"/>
                      <a:pt x="31" y="214"/>
                    </a:cubicBezTo>
                    <a:cubicBezTo>
                      <a:pt x="63" y="287"/>
                      <a:pt x="124" y="319"/>
                      <a:pt x="186" y="319"/>
                    </a:cubicBezTo>
                    <a:cubicBezTo>
                      <a:pt x="287" y="319"/>
                      <a:pt x="387" y="233"/>
                      <a:pt x="357" y="105"/>
                    </a:cubicBezTo>
                    <a:cubicBezTo>
                      <a:pt x="325" y="32"/>
                      <a:pt x="264" y="0"/>
                      <a:pt x="20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1015109" y="1269773"/>
                <a:ext cx="30109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79" extrusionOk="0">
                    <a:moveTo>
                      <a:pt x="298" y="0"/>
                    </a:moveTo>
                    <a:cubicBezTo>
                      <a:pt x="151" y="0"/>
                      <a:pt x="0" y="126"/>
                      <a:pt x="60" y="312"/>
                    </a:cubicBezTo>
                    <a:cubicBezTo>
                      <a:pt x="102" y="429"/>
                      <a:pt x="194" y="479"/>
                      <a:pt x="287" y="479"/>
                    </a:cubicBezTo>
                    <a:cubicBezTo>
                      <a:pt x="433" y="479"/>
                      <a:pt x="579" y="352"/>
                      <a:pt x="520" y="167"/>
                    </a:cubicBezTo>
                    <a:cubicBezTo>
                      <a:pt x="482" y="50"/>
                      <a:pt x="391" y="0"/>
                      <a:pt x="29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1132841" y="1232539"/>
                <a:ext cx="27405" cy="22621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35" extrusionOk="0">
                    <a:moveTo>
                      <a:pt x="274" y="1"/>
                    </a:moveTo>
                    <a:cubicBezTo>
                      <a:pt x="138" y="1"/>
                      <a:pt x="1" y="117"/>
                      <a:pt x="46" y="290"/>
                    </a:cubicBezTo>
                    <a:cubicBezTo>
                      <a:pt x="87" y="391"/>
                      <a:pt x="170" y="435"/>
                      <a:pt x="253" y="435"/>
                    </a:cubicBezTo>
                    <a:cubicBezTo>
                      <a:pt x="390" y="435"/>
                      <a:pt x="526" y="318"/>
                      <a:pt x="481" y="145"/>
                    </a:cubicBezTo>
                    <a:cubicBezTo>
                      <a:pt x="440" y="44"/>
                      <a:pt x="357" y="1"/>
                      <a:pt x="27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1160558" y="1233891"/>
                <a:ext cx="29849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480" extrusionOk="0">
                    <a:moveTo>
                      <a:pt x="295" y="1"/>
                    </a:moveTo>
                    <a:cubicBezTo>
                      <a:pt x="147" y="1"/>
                      <a:pt x="1" y="127"/>
                      <a:pt x="45" y="313"/>
                    </a:cubicBezTo>
                    <a:cubicBezTo>
                      <a:pt x="92" y="429"/>
                      <a:pt x="185" y="479"/>
                      <a:pt x="279" y="479"/>
                    </a:cubicBezTo>
                    <a:cubicBezTo>
                      <a:pt x="427" y="479"/>
                      <a:pt x="574" y="353"/>
                      <a:pt x="529" y="167"/>
                    </a:cubicBezTo>
                    <a:cubicBezTo>
                      <a:pt x="482" y="51"/>
                      <a:pt x="389" y="1"/>
                      <a:pt x="29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1007153" y="1164781"/>
                <a:ext cx="34998" cy="28913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56" extrusionOk="0">
                    <a:moveTo>
                      <a:pt x="355" y="1"/>
                    </a:moveTo>
                    <a:cubicBezTo>
                      <a:pt x="180" y="1"/>
                      <a:pt x="0" y="153"/>
                      <a:pt x="68" y="371"/>
                    </a:cubicBezTo>
                    <a:cubicBezTo>
                      <a:pt x="118" y="500"/>
                      <a:pt x="223" y="555"/>
                      <a:pt x="328" y="555"/>
                    </a:cubicBezTo>
                    <a:cubicBezTo>
                      <a:pt x="499" y="555"/>
                      <a:pt x="672" y="408"/>
                      <a:pt x="612" y="190"/>
                    </a:cubicBezTo>
                    <a:cubicBezTo>
                      <a:pt x="566" y="57"/>
                      <a:pt x="462" y="1"/>
                      <a:pt x="35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961859" y="1175025"/>
                <a:ext cx="36402" cy="2964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70" extrusionOk="0">
                    <a:moveTo>
                      <a:pt x="366" y="1"/>
                    </a:moveTo>
                    <a:cubicBezTo>
                      <a:pt x="187" y="1"/>
                      <a:pt x="0" y="156"/>
                      <a:pt x="68" y="380"/>
                    </a:cubicBezTo>
                    <a:cubicBezTo>
                      <a:pt x="114" y="513"/>
                      <a:pt x="222" y="569"/>
                      <a:pt x="332" y="569"/>
                    </a:cubicBezTo>
                    <a:cubicBezTo>
                      <a:pt x="513" y="569"/>
                      <a:pt x="699" y="417"/>
                      <a:pt x="624" y="199"/>
                    </a:cubicBezTo>
                    <a:cubicBezTo>
                      <a:pt x="583" y="60"/>
                      <a:pt x="476" y="1"/>
                      <a:pt x="366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892957" y="1145228"/>
                <a:ext cx="22205" cy="1861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58" extrusionOk="0">
                    <a:moveTo>
                      <a:pt x="223" y="0"/>
                    </a:moveTo>
                    <a:cubicBezTo>
                      <a:pt x="112" y="0"/>
                      <a:pt x="0" y="96"/>
                      <a:pt x="38" y="239"/>
                    </a:cubicBezTo>
                    <a:cubicBezTo>
                      <a:pt x="70" y="322"/>
                      <a:pt x="137" y="357"/>
                      <a:pt x="204" y="357"/>
                    </a:cubicBezTo>
                    <a:cubicBezTo>
                      <a:pt x="314" y="357"/>
                      <a:pt x="426" y="261"/>
                      <a:pt x="389" y="118"/>
                    </a:cubicBezTo>
                    <a:cubicBezTo>
                      <a:pt x="357" y="36"/>
                      <a:pt x="290" y="0"/>
                      <a:pt x="22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856348" y="1189222"/>
                <a:ext cx="29953" cy="2470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75" extrusionOk="0">
                    <a:moveTo>
                      <a:pt x="297" y="1"/>
                    </a:moveTo>
                    <a:cubicBezTo>
                      <a:pt x="149" y="1"/>
                      <a:pt x="0" y="127"/>
                      <a:pt x="52" y="313"/>
                    </a:cubicBezTo>
                    <a:cubicBezTo>
                      <a:pt x="95" y="425"/>
                      <a:pt x="188" y="474"/>
                      <a:pt x="281" y="474"/>
                    </a:cubicBezTo>
                    <a:cubicBezTo>
                      <a:pt x="428" y="474"/>
                      <a:pt x="576" y="353"/>
                      <a:pt x="524" y="167"/>
                    </a:cubicBezTo>
                    <a:cubicBezTo>
                      <a:pt x="482" y="51"/>
                      <a:pt x="390" y="1"/>
                      <a:pt x="29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855568" y="1106071"/>
                <a:ext cx="34686" cy="2896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57" extrusionOk="0">
                    <a:moveTo>
                      <a:pt x="341" y="1"/>
                    </a:moveTo>
                    <a:cubicBezTo>
                      <a:pt x="171" y="1"/>
                      <a:pt x="1" y="148"/>
                      <a:pt x="67" y="363"/>
                    </a:cubicBezTo>
                    <a:cubicBezTo>
                      <a:pt x="114" y="499"/>
                      <a:pt x="220" y="556"/>
                      <a:pt x="326" y="556"/>
                    </a:cubicBezTo>
                    <a:cubicBezTo>
                      <a:pt x="496" y="556"/>
                      <a:pt x="667" y="409"/>
                      <a:pt x="600" y="194"/>
                    </a:cubicBezTo>
                    <a:cubicBezTo>
                      <a:pt x="553" y="59"/>
                      <a:pt x="447" y="1"/>
                      <a:pt x="34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912978" y="1017512"/>
                <a:ext cx="29953" cy="2496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80" extrusionOk="0">
                    <a:moveTo>
                      <a:pt x="296" y="0"/>
                    </a:moveTo>
                    <a:cubicBezTo>
                      <a:pt x="149" y="0"/>
                      <a:pt x="0" y="127"/>
                      <a:pt x="52" y="312"/>
                    </a:cubicBezTo>
                    <a:cubicBezTo>
                      <a:pt x="94" y="429"/>
                      <a:pt x="187" y="479"/>
                      <a:pt x="280" y="479"/>
                    </a:cubicBezTo>
                    <a:cubicBezTo>
                      <a:pt x="427" y="479"/>
                      <a:pt x="576" y="353"/>
                      <a:pt x="524" y="167"/>
                    </a:cubicBezTo>
                    <a:cubicBezTo>
                      <a:pt x="482" y="50"/>
                      <a:pt x="389" y="0"/>
                      <a:pt x="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900393" y="959166"/>
                <a:ext cx="33750" cy="282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43" extrusionOk="0">
                    <a:moveTo>
                      <a:pt x="334" y="0"/>
                    </a:moveTo>
                    <a:cubicBezTo>
                      <a:pt x="166" y="0"/>
                      <a:pt x="0" y="143"/>
                      <a:pt x="52" y="358"/>
                    </a:cubicBezTo>
                    <a:cubicBezTo>
                      <a:pt x="103" y="487"/>
                      <a:pt x="207" y="542"/>
                      <a:pt x="311" y="542"/>
                    </a:cubicBezTo>
                    <a:cubicBezTo>
                      <a:pt x="479" y="542"/>
                      <a:pt x="649" y="398"/>
                      <a:pt x="597" y="188"/>
                    </a:cubicBezTo>
                    <a:cubicBezTo>
                      <a:pt x="545" y="57"/>
                      <a:pt x="439" y="0"/>
                      <a:pt x="33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569447" y="2229207"/>
                <a:ext cx="122131" cy="121324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03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859" y="871"/>
                      <a:pt x="859" y="896"/>
                      <a:pt x="0" y="1198"/>
                    </a:cubicBezTo>
                    <a:cubicBezTo>
                      <a:pt x="307" y="1104"/>
                      <a:pt x="510" y="1045"/>
                      <a:pt x="658" y="1045"/>
                    </a:cubicBezTo>
                    <a:cubicBezTo>
                      <a:pt x="930" y="1045"/>
                      <a:pt x="1014" y="1246"/>
                      <a:pt x="1210" y="1803"/>
                    </a:cubicBezTo>
                    <a:cubicBezTo>
                      <a:pt x="944" y="932"/>
                      <a:pt x="956" y="908"/>
                      <a:pt x="1815" y="605"/>
                    </a:cubicBezTo>
                    <a:lnTo>
                      <a:pt x="1815" y="605"/>
                    </a:lnTo>
                    <a:cubicBezTo>
                      <a:pt x="1508" y="699"/>
                      <a:pt x="1305" y="758"/>
                      <a:pt x="1158" y="758"/>
                    </a:cubicBezTo>
                    <a:cubicBezTo>
                      <a:pt x="885" y="758"/>
                      <a:pt x="801" y="557"/>
                      <a:pt x="60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>
                <a:off x="175904" y="1442002"/>
                <a:ext cx="93761" cy="9438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815" extrusionOk="0">
                    <a:moveTo>
                      <a:pt x="593" y="0"/>
                    </a:moveTo>
                    <a:lnTo>
                      <a:pt x="593" y="0"/>
                    </a:lnTo>
                    <a:cubicBezTo>
                      <a:pt x="859" y="871"/>
                      <a:pt x="847" y="895"/>
                      <a:pt x="0" y="1210"/>
                    </a:cubicBezTo>
                    <a:cubicBezTo>
                      <a:pt x="307" y="1116"/>
                      <a:pt x="508" y="1057"/>
                      <a:pt x="654" y="1057"/>
                    </a:cubicBezTo>
                    <a:cubicBezTo>
                      <a:pt x="923" y="1057"/>
                      <a:pt x="1002" y="1258"/>
                      <a:pt x="1198" y="1815"/>
                    </a:cubicBezTo>
                    <a:cubicBezTo>
                      <a:pt x="944" y="931"/>
                      <a:pt x="956" y="907"/>
                      <a:pt x="1803" y="605"/>
                    </a:cubicBezTo>
                    <a:lnTo>
                      <a:pt x="1803" y="605"/>
                    </a:lnTo>
                    <a:cubicBezTo>
                      <a:pt x="1496" y="698"/>
                      <a:pt x="1293" y="758"/>
                      <a:pt x="1145" y="758"/>
                    </a:cubicBezTo>
                    <a:cubicBezTo>
                      <a:pt x="873" y="758"/>
                      <a:pt x="789" y="557"/>
                      <a:pt x="59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>
                <a:off x="303568" y="765096"/>
                <a:ext cx="93813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816" extrusionOk="0">
                    <a:moveTo>
                      <a:pt x="594" y="1"/>
                    </a:moveTo>
                    <a:cubicBezTo>
                      <a:pt x="860" y="872"/>
                      <a:pt x="836" y="896"/>
                      <a:pt x="1" y="1211"/>
                    </a:cubicBezTo>
                    <a:cubicBezTo>
                      <a:pt x="307" y="1117"/>
                      <a:pt x="509" y="1058"/>
                      <a:pt x="655" y="1058"/>
                    </a:cubicBezTo>
                    <a:cubicBezTo>
                      <a:pt x="923" y="1058"/>
                      <a:pt x="1002" y="1259"/>
                      <a:pt x="1199" y="1815"/>
                    </a:cubicBezTo>
                    <a:cubicBezTo>
                      <a:pt x="932" y="932"/>
                      <a:pt x="944" y="908"/>
                      <a:pt x="1803" y="606"/>
                    </a:cubicBezTo>
                    <a:lnTo>
                      <a:pt x="1803" y="606"/>
                    </a:lnTo>
                    <a:cubicBezTo>
                      <a:pt x="1497" y="699"/>
                      <a:pt x="1294" y="759"/>
                      <a:pt x="1146" y="759"/>
                    </a:cubicBezTo>
                    <a:cubicBezTo>
                      <a:pt x="874" y="759"/>
                      <a:pt x="790" y="558"/>
                      <a:pt x="59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>
                <a:off x="1471113" y="673885"/>
                <a:ext cx="94437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81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872" y="872"/>
                      <a:pt x="859" y="896"/>
                      <a:pt x="1" y="1211"/>
                    </a:cubicBezTo>
                    <a:cubicBezTo>
                      <a:pt x="311" y="1117"/>
                      <a:pt x="516" y="1058"/>
                      <a:pt x="663" y="1058"/>
                    </a:cubicBezTo>
                    <a:cubicBezTo>
                      <a:pt x="935" y="1058"/>
                      <a:pt x="1014" y="1259"/>
                      <a:pt x="1210" y="1815"/>
                    </a:cubicBezTo>
                    <a:cubicBezTo>
                      <a:pt x="944" y="932"/>
                      <a:pt x="956" y="908"/>
                      <a:pt x="1815" y="606"/>
                    </a:cubicBezTo>
                    <a:lnTo>
                      <a:pt x="1815" y="606"/>
                    </a:lnTo>
                    <a:cubicBezTo>
                      <a:pt x="1509" y="699"/>
                      <a:pt x="1307" y="759"/>
                      <a:pt x="1161" y="759"/>
                    </a:cubicBezTo>
                    <a:cubicBezTo>
                      <a:pt x="893" y="759"/>
                      <a:pt x="814" y="558"/>
                      <a:pt x="61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>
                <a:off x="1221400" y="1182826"/>
                <a:ext cx="94385" cy="93761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03" extrusionOk="0">
                    <a:moveTo>
                      <a:pt x="605" y="0"/>
                    </a:moveTo>
                    <a:cubicBezTo>
                      <a:pt x="859" y="871"/>
                      <a:pt x="847" y="895"/>
                      <a:pt x="0" y="1198"/>
                    </a:cubicBezTo>
                    <a:cubicBezTo>
                      <a:pt x="307" y="1104"/>
                      <a:pt x="510" y="1045"/>
                      <a:pt x="657" y="1045"/>
                    </a:cubicBezTo>
                    <a:cubicBezTo>
                      <a:pt x="930" y="1045"/>
                      <a:pt x="1014" y="1246"/>
                      <a:pt x="1210" y="1803"/>
                    </a:cubicBezTo>
                    <a:cubicBezTo>
                      <a:pt x="944" y="932"/>
                      <a:pt x="956" y="907"/>
                      <a:pt x="1815" y="605"/>
                    </a:cubicBezTo>
                    <a:lnTo>
                      <a:pt x="1815" y="605"/>
                    </a:lnTo>
                    <a:cubicBezTo>
                      <a:pt x="1507" y="693"/>
                      <a:pt x="1304" y="750"/>
                      <a:pt x="1157" y="750"/>
                    </a:cubicBezTo>
                    <a:cubicBezTo>
                      <a:pt x="881" y="750"/>
                      <a:pt x="802" y="552"/>
                      <a:pt x="60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>
                <a:off x="1437156" y="985895"/>
                <a:ext cx="93761" cy="94437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816" extrusionOk="0">
                    <a:moveTo>
                      <a:pt x="593" y="1"/>
                    </a:moveTo>
                    <a:cubicBezTo>
                      <a:pt x="847" y="872"/>
                      <a:pt x="835" y="896"/>
                      <a:pt x="0" y="1211"/>
                    </a:cubicBezTo>
                    <a:cubicBezTo>
                      <a:pt x="307" y="1117"/>
                      <a:pt x="508" y="1058"/>
                      <a:pt x="654" y="1058"/>
                    </a:cubicBezTo>
                    <a:cubicBezTo>
                      <a:pt x="923" y="1058"/>
                      <a:pt x="1002" y="1259"/>
                      <a:pt x="1198" y="1815"/>
                    </a:cubicBezTo>
                    <a:cubicBezTo>
                      <a:pt x="932" y="932"/>
                      <a:pt x="944" y="908"/>
                      <a:pt x="1803" y="606"/>
                    </a:cubicBezTo>
                    <a:lnTo>
                      <a:pt x="1803" y="606"/>
                    </a:lnTo>
                    <a:cubicBezTo>
                      <a:pt x="1492" y="699"/>
                      <a:pt x="1288" y="759"/>
                      <a:pt x="1140" y="759"/>
                    </a:cubicBezTo>
                    <a:cubicBezTo>
                      <a:pt x="868" y="759"/>
                      <a:pt x="789" y="558"/>
                      <a:pt x="5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>
                <a:off x="918802" y="1085946"/>
                <a:ext cx="58555" cy="5793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14" extrusionOk="0">
                    <a:moveTo>
                      <a:pt x="376" y="0"/>
                    </a:moveTo>
                    <a:cubicBezTo>
                      <a:pt x="545" y="533"/>
                      <a:pt x="533" y="557"/>
                      <a:pt x="1" y="738"/>
                    </a:cubicBezTo>
                    <a:cubicBezTo>
                      <a:pt x="188" y="684"/>
                      <a:pt x="313" y="650"/>
                      <a:pt x="403" y="650"/>
                    </a:cubicBezTo>
                    <a:cubicBezTo>
                      <a:pt x="575" y="650"/>
                      <a:pt x="624" y="773"/>
                      <a:pt x="751" y="1113"/>
                    </a:cubicBezTo>
                    <a:cubicBezTo>
                      <a:pt x="581" y="581"/>
                      <a:pt x="593" y="569"/>
                      <a:pt x="1126" y="375"/>
                    </a:cubicBezTo>
                    <a:lnTo>
                      <a:pt x="1126" y="375"/>
                    </a:lnTo>
                    <a:cubicBezTo>
                      <a:pt x="934" y="431"/>
                      <a:pt x="808" y="467"/>
                      <a:pt x="717" y="467"/>
                    </a:cubicBezTo>
                    <a:cubicBezTo>
                      <a:pt x="550" y="467"/>
                      <a:pt x="501" y="345"/>
                      <a:pt x="37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>
                <a:off x="1522699" y="845023"/>
                <a:ext cx="35882" cy="3588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230" y="0"/>
                    </a:moveTo>
                    <a:cubicBezTo>
                      <a:pt x="327" y="327"/>
                      <a:pt x="327" y="339"/>
                      <a:pt x="0" y="448"/>
                    </a:cubicBezTo>
                    <a:cubicBezTo>
                      <a:pt x="111" y="415"/>
                      <a:pt x="185" y="395"/>
                      <a:pt x="239" y="395"/>
                    </a:cubicBezTo>
                    <a:cubicBezTo>
                      <a:pt x="346" y="395"/>
                      <a:pt x="376" y="473"/>
                      <a:pt x="448" y="690"/>
                    </a:cubicBezTo>
                    <a:cubicBezTo>
                      <a:pt x="351" y="363"/>
                      <a:pt x="363" y="351"/>
                      <a:pt x="690" y="230"/>
                    </a:cubicBezTo>
                    <a:lnTo>
                      <a:pt x="690" y="230"/>
                    </a:lnTo>
                    <a:cubicBezTo>
                      <a:pt x="575" y="264"/>
                      <a:pt x="499" y="286"/>
                      <a:pt x="443" y="286"/>
                    </a:cubicBezTo>
                    <a:cubicBezTo>
                      <a:pt x="341" y="286"/>
                      <a:pt x="309" y="212"/>
                      <a:pt x="230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>
                <a:off x="1401899" y="1230615"/>
                <a:ext cx="35934" cy="3525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78" extrusionOk="0">
                    <a:moveTo>
                      <a:pt x="231" y="1"/>
                    </a:moveTo>
                    <a:lnTo>
                      <a:pt x="231" y="1"/>
                    </a:lnTo>
                    <a:cubicBezTo>
                      <a:pt x="328" y="327"/>
                      <a:pt x="328" y="339"/>
                      <a:pt x="1" y="448"/>
                    </a:cubicBezTo>
                    <a:cubicBezTo>
                      <a:pt x="116" y="414"/>
                      <a:pt x="192" y="392"/>
                      <a:pt x="247" y="392"/>
                    </a:cubicBezTo>
                    <a:cubicBezTo>
                      <a:pt x="348" y="392"/>
                      <a:pt x="378" y="466"/>
                      <a:pt x="448" y="678"/>
                    </a:cubicBezTo>
                    <a:cubicBezTo>
                      <a:pt x="352" y="351"/>
                      <a:pt x="352" y="351"/>
                      <a:pt x="690" y="230"/>
                    </a:cubicBezTo>
                    <a:lnTo>
                      <a:pt x="690" y="230"/>
                    </a:lnTo>
                    <a:cubicBezTo>
                      <a:pt x="575" y="264"/>
                      <a:pt x="499" y="287"/>
                      <a:pt x="444" y="287"/>
                    </a:cubicBezTo>
                    <a:cubicBezTo>
                      <a:pt x="342" y="287"/>
                      <a:pt x="309" y="212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>
                <a:off x="1062847" y="966499"/>
                <a:ext cx="10192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196" h="204" extrusionOk="0">
                    <a:moveTo>
                      <a:pt x="118" y="0"/>
                    </a:moveTo>
                    <a:cubicBezTo>
                      <a:pt x="109" y="0"/>
                      <a:pt x="98" y="4"/>
                      <a:pt x="85" y="11"/>
                    </a:cubicBezTo>
                    <a:lnTo>
                      <a:pt x="61" y="23"/>
                    </a:lnTo>
                    <a:cubicBezTo>
                      <a:pt x="1" y="59"/>
                      <a:pt x="1" y="144"/>
                      <a:pt x="61" y="180"/>
                    </a:cubicBezTo>
                    <a:lnTo>
                      <a:pt x="85" y="192"/>
                    </a:lnTo>
                    <a:cubicBezTo>
                      <a:pt x="98" y="200"/>
                      <a:pt x="109" y="203"/>
                      <a:pt x="118" y="203"/>
                    </a:cubicBezTo>
                    <a:cubicBezTo>
                      <a:pt x="195" y="203"/>
                      <a:pt x="195" y="0"/>
                      <a:pt x="11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>
                <a:off x="1008141" y="969567"/>
                <a:ext cx="11389" cy="946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2" extrusionOk="0">
                    <a:moveTo>
                      <a:pt x="109" y="0"/>
                    </a:moveTo>
                    <a:cubicBezTo>
                      <a:pt x="0" y="12"/>
                      <a:pt x="0" y="170"/>
                      <a:pt x="109" y="182"/>
                    </a:cubicBezTo>
                    <a:cubicBezTo>
                      <a:pt x="218" y="170"/>
                      <a:pt x="218" y="12"/>
                      <a:pt x="1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>
                <a:off x="1038874" y="1028381"/>
                <a:ext cx="17109" cy="12689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44" extrusionOk="0">
                    <a:moveTo>
                      <a:pt x="168" y="0"/>
                    </a:moveTo>
                    <a:cubicBezTo>
                      <a:pt x="144" y="0"/>
                      <a:pt x="120" y="9"/>
                      <a:pt x="99" y="31"/>
                    </a:cubicBezTo>
                    <a:lnTo>
                      <a:pt x="75" y="55"/>
                    </a:lnTo>
                    <a:cubicBezTo>
                      <a:pt x="0" y="139"/>
                      <a:pt x="69" y="244"/>
                      <a:pt x="154" y="244"/>
                    </a:cubicBezTo>
                    <a:cubicBezTo>
                      <a:pt x="180" y="244"/>
                      <a:pt x="207" y="234"/>
                      <a:pt x="232" y="212"/>
                    </a:cubicBezTo>
                    <a:lnTo>
                      <a:pt x="220" y="212"/>
                    </a:lnTo>
                    <a:lnTo>
                      <a:pt x="244" y="188"/>
                    </a:lnTo>
                    <a:cubicBezTo>
                      <a:pt x="329" y="112"/>
                      <a:pt x="252" y="0"/>
                      <a:pt x="168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>
                <a:off x="1073559" y="1045697"/>
                <a:ext cx="12637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21" y="0"/>
                    </a:moveTo>
                    <a:cubicBezTo>
                      <a:pt x="0" y="12"/>
                      <a:pt x="0" y="182"/>
                      <a:pt x="121" y="206"/>
                    </a:cubicBezTo>
                    <a:cubicBezTo>
                      <a:pt x="242" y="182"/>
                      <a:pt x="242" y="12"/>
                      <a:pt x="121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"/>
              <p:cNvSpPr/>
              <p:nvPr/>
            </p:nvSpPr>
            <p:spPr>
              <a:xfrm>
                <a:off x="1033310" y="1104979"/>
                <a:ext cx="15029" cy="1154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2" extrusionOk="0">
                    <a:moveTo>
                      <a:pt x="98" y="1"/>
                    </a:moveTo>
                    <a:cubicBezTo>
                      <a:pt x="61" y="1"/>
                      <a:pt x="27" y="20"/>
                      <a:pt x="12" y="70"/>
                    </a:cubicBezTo>
                    <a:cubicBezTo>
                      <a:pt x="0" y="94"/>
                      <a:pt x="12" y="118"/>
                      <a:pt x="24" y="130"/>
                    </a:cubicBezTo>
                    <a:cubicBezTo>
                      <a:pt x="24" y="130"/>
                      <a:pt x="73" y="154"/>
                      <a:pt x="73" y="154"/>
                    </a:cubicBezTo>
                    <a:cubicBezTo>
                      <a:pt x="86" y="202"/>
                      <a:pt x="121" y="222"/>
                      <a:pt x="157" y="222"/>
                    </a:cubicBezTo>
                    <a:cubicBezTo>
                      <a:pt x="221" y="222"/>
                      <a:pt x="289" y="159"/>
                      <a:pt x="242" y="82"/>
                    </a:cubicBezTo>
                    <a:cubicBezTo>
                      <a:pt x="214" y="39"/>
                      <a:pt x="152" y="1"/>
                      <a:pt x="9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"/>
              <p:cNvSpPr/>
              <p:nvPr/>
            </p:nvSpPr>
            <p:spPr>
              <a:xfrm>
                <a:off x="1175483" y="967071"/>
                <a:ext cx="16381" cy="1450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79" extrusionOk="0">
                    <a:moveTo>
                      <a:pt x="185" y="0"/>
                    </a:moveTo>
                    <a:cubicBezTo>
                      <a:pt x="150" y="0"/>
                      <a:pt x="114" y="15"/>
                      <a:pt x="85" y="48"/>
                    </a:cubicBezTo>
                    <a:cubicBezTo>
                      <a:pt x="0" y="133"/>
                      <a:pt x="61" y="278"/>
                      <a:pt x="182" y="278"/>
                    </a:cubicBezTo>
                    <a:lnTo>
                      <a:pt x="230" y="278"/>
                    </a:lnTo>
                    <a:cubicBezTo>
                      <a:pt x="278" y="278"/>
                      <a:pt x="315" y="230"/>
                      <a:pt x="315" y="181"/>
                    </a:cubicBezTo>
                    <a:lnTo>
                      <a:pt x="315" y="133"/>
                    </a:lnTo>
                    <a:cubicBezTo>
                      <a:pt x="315" y="54"/>
                      <a:pt x="252" y="0"/>
                      <a:pt x="185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>
                <a:off x="1175899" y="1026977"/>
                <a:ext cx="24805" cy="1788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44" extrusionOk="0">
                    <a:moveTo>
                      <a:pt x="274" y="0"/>
                    </a:moveTo>
                    <a:cubicBezTo>
                      <a:pt x="245" y="0"/>
                      <a:pt x="214" y="10"/>
                      <a:pt x="186" y="33"/>
                    </a:cubicBezTo>
                    <a:lnTo>
                      <a:pt x="161" y="46"/>
                    </a:lnTo>
                    <a:cubicBezTo>
                      <a:pt x="1" y="162"/>
                      <a:pt x="110" y="343"/>
                      <a:pt x="242" y="343"/>
                    </a:cubicBezTo>
                    <a:cubicBezTo>
                      <a:pt x="288" y="343"/>
                      <a:pt x="338" y="320"/>
                      <a:pt x="379" y="263"/>
                    </a:cubicBezTo>
                    <a:lnTo>
                      <a:pt x="391" y="239"/>
                    </a:lnTo>
                    <a:cubicBezTo>
                      <a:pt x="477" y="135"/>
                      <a:pt x="383" y="0"/>
                      <a:pt x="274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>
                <a:off x="1178291" y="1066446"/>
                <a:ext cx="12325" cy="1310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52" extrusionOk="0">
                    <a:moveTo>
                      <a:pt x="117" y="0"/>
                    </a:moveTo>
                    <a:cubicBezTo>
                      <a:pt x="58" y="0"/>
                      <a:pt x="1" y="37"/>
                      <a:pt x="7" y="109"/>
                    </a:cubicBezTo>
                    <a:lnTo>
                      <a:pt x="7" y="133"/>
                    </a:lnTo>
                    <a:cubicBezTo>
                      <a:pt x="7" y="212"/>
                      <a:pt x="64" y="251"/>
                      <a:pt x="121" y="251"/>
                    </a:cubicBezTo>
                    <a:cubicBezTo>
                      <a:pt x="179" y="251"/>
                      <a:pt x="236" y="212"/>
                      <a:pt x="236" y="133"/>
                    </a:cubicBezTo>
                    <a:lnTo>
                      <a:pt x="236" y="109"/>
                    </a:lnTo>
                    <a:cubicBezTo>
                      <a:pt x="236" y="37"/>
                      <a:pt x="176" y="0"/>
                      <a:pt x="117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>
                <a:off x="1140226" y="1091927"/>
                <a:ext cx="32138" cy="3307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6" extrusionOk="0">
                    <a:moveTo>
                      <a:pt x="309" y="0"/>
                    </a:moveTo>
                    <a:cubicBezTo>
                      <a:pt x="155" y="0"/>
                      <a:pt x="1" y="103"/>
                      <a:pt x="1" y="309"/>
                    </a:cubicBezTo>
                    <a:lnTo>
                      <a:pt x="1" y="333"/>
                    </a:lnTo>
                    <a:cubicBezTo>
                      <a:pt x="1" y="502"/>
                      <a:pt x="134" y="635"/>
                      <a:pt x="303" y="635"/>
                    </a:cubicBezTo>
                    <a:cubicBezTo>
                      <a:pt x="472" y="635"/>
                      <a:pt x="593" y="502"/>
                      <a:pt x="605" y="333"/>
                    </a:cubicBezTo>
                    <a:lnTo>
                      <a:pt x="618" y="333"/>
                    </a:lnTo>
                    <a:lnTo>
                      <a:pt x="618" y="309"/>
                    </a:lnTo>
                    <a:cubicBezTo>
                      <a:pt x="618" y="103"/>
                      <a:pt x="463" y="0"/>
                      <a:pt x="3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>
                <a:off x="1001225" y="1054485"/>
                <a:ext cx="24597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52" extrusionOk="0">
                    <a:moveTo>
                      <a:pt x="242" y="0"/>
                    </a:moveTo>
                    <a:cubicBezTo>
                      <a:pt x="0" y="0"/>
                      <a:pt x="0" y="351"/>
                      <a:pt x="242" y="351"/>
                    </a:cubicBezTo>
                    <a:cubicBezTo>
                      <a:pt x="472" y="351"/>
                      <a:pt x="472" y="0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>
                <a:off x="1118229" y="1043773"/>
                <a:ext cx="25221" cy="18929"/>
              </a:xfrm>
              <a:custGeom>
                <a:avLst/>
                <a:gdLst/>
                <a:ahLst/>
                <a:cxnLst/>
                <a:rect l="l" t="t" r="r" b="b"/>
                <a:pathLst>
                  <a:path w="485" h="364" extrusionOk="0">
                    <a:moveTo>
                      <a:pt x="242" y="1"/>
                    </a:moveTo>
                    <a:cubicBezTo>
                      <a:pt x="0" y="1"/>
                      <a:pt x="0" y="364"/>
                      <a:pt x="242" y="364"/>
                    </a:cubicBezTo>
                    <a:cubicBezTo>
                      <a:pt x="484" y="364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>
                <a:off x="1063471" y="1115379"/>
                <a:ext cx="32762" cy="2849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48" extrusionOk="0">
                    <a:moveTo>
                      <a:pt x="268" y="1"/>
                    </a:moveTo>
                    <a:cubicBezTo>
                      <a:pt x="131" y="1"/>
                      <a:pt x="1" y="111"/>
                      <a:pt x="1" y="281"/>
                    </a:cubicBezTo>
                    <a:cubicBezTo>
                      <a:pt x="1" y="426"/>
                      <a:pt x="122" y="547"/>
                      <a:pt x="267" y="547"/>
                    </a:cubicBezTo>
                    <a:cubicBezTo>
                      <a:pt x="509" y="547"/>
                      <a:pt x="630" y="257"/>
                      <a:pt x="461" y="87"/>
                    </a:cubicBezTo>
                    <a:cubicBezTo>
                      <a:pt x="405" y="27"/>
                      <a:pt x="335" y="1"/>
                      <a:pt x="268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>
                <a:off x="1115681" y="1183190"/>
                <a:ext cx="28393" cy="25377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8" extrusionOk="0">
                    <a:moveTo>
                      <a:pt x="249" y="0"/>
                    </a:moveTo>
                    <a:cubicBezTo>
                      <a:pt x="121" y="0"/>
                      <a:pt x="1" y="99"/>
                      <a:pt x="1" y="247"/>
                    </a:cubicBezTo>
                    <a:cubicBezTo>
                      <a:pt x="1" y="384"/>
                      <a:pt x="119" y="487"/>
                      <a:pt x="244" y="487"/>
                    </a:cubicBezTo>
                    <a:cubicBezTo>
                      <a:pt x="284" y="487"/>
                      <a:pt x="325" y="476"/>
                      <a:pt x="364" y="453"/>
                    </a:cubicBezTo>
                    <a:lnTo>
                      <a:pt x="412" y="417"/>
                    </a:lnTo>
                    <a:cubicBezTo>
                      <a:pt x="545" y="344"/>
                      <a:pt x="545" y="150"/>
                      <a:pt x="412" y="66"/>
                    </a:cubicBezTo>
                    <a:lnTo>
                      <a:pt x="364" y="29"/>
                    </a:lnTo>
                    <a:cubicBezTo>
                      <a:pt x="327" y="10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>
                <a:off x="1215108" y="1131864"/>
                <a:ext cx="25221" cy="2080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400" extrusionOk="0">
                    <a:moveTo>
                      <a:pt x="242" y="0"/>
                    </a:moveTo>
                    <a:cubicBezTo>
                      <a:pt x="0" y="25"/>
                      <a:pt x="0" y="387"/>
                      <a:pt x="242" y="400"/>
                    </a:cubicBezTo>
                    <a:cubicBezTo>
                      <a:pt x="484" y="387"/>
                      <a:pt x="484" y="25"/>
                      <a:pt x="242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>
                <a:off x="1255982" y="1034985"/>
                <a:ext cx="35258" cy="26469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09" extrusionOk="0">
                    <a:moveTo>
                      <a:pt x="339" y="0"/>
                    </a:moveTo>
                    <a:cubicBezTo>
                      <a:pt x="0" y="0"/>
                      <a:pt x="0" y="508"/>
                      <a:pt x="339" y="508"/>
                    </a:cubicBezTo>
                    <a:cubicBezTo>
                      <a:pt x="678" y="508"/>
                      <a:pt x="678" y="0"/>
                      <a:pt x="33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>
                <a:off x="1255982" y="959478"/>
                <a:ext cx="19553" cy="145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80" extrusionOk="0">
                    <a:moveTo>
                      <a:pt x="194" y="1"/>
                    </a:moveTo>
                    <a:cubicBezTo>
                      <a:pt x="0" y="1"/>
                      <a:pt x="0" y="279"/>
                      <a:pt x="194" y="279"/>
                    </a:cubicBezTo>
                    <a:cubicBezTo>
                      <a:pt x="375" y="279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>
                <a:off x="1091812" y="959478"/>
                <a:ext cx="32138" cy="24597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3" extrusionOk="0">
                    <a:moveTo>
                      <a:pt x="315" y="1"/>
                    </a:moveTo>
                    <a:cubicBezTo>
                      <a:pt x="0" y="1"/>
                      <a:pt x="0" y="473"/>
                      <a:pt x="315" y="473"/>
                    </a:cubicBezTo>
                    <a:cubicBezTo>
                      <a:pt x="617" y="473"/>
                      <a:pt x="617" y="1"/>
                      <a:pt x="31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>
                <a:off x="1115681" y="965771"/>
                <a:ext cx="35310" cy="2709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21" extrusionOk="0">
                    <a:moveTo>
                      <a:pt x="340" y="1"/>
                    </a:moveTo>
                    <a:cubicBezTo>
                      <a:pt x="1" y="1"/>
                      <a:pt x="1" y="521"/>
                      <a:pt x="340" y="521"/>
                    </a:cubicBezTo>
                    <a:cubicBezTo>
                      <a:pt x="678" y="521"/>
                      <a:pt x="678" y="1"/>
                      <a:pt x="340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>
                <a:off x="961599" y="1026197"/>
                <a:ext cx="27717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48" extrusionOk="0">
                    <a:moveTo>
                      <a:pt x="266" y="0"/>
                    </a:moveTo>
                    <a:cubicBezTo>
                      <a:pt x="0" y="24"/>
                      <a:pt x="0" y="423"/>
                      <a:pt x="266" y="448"/>
                    </a:cubicBezTo>
                    <a:cubicBezTo>
                      <a:pt x="532" y="423"/>
                      <a:pt x="532" y="24"/>
                      <a:pt x="26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>
                <a:off x="1068515" y="1045021"/>
                <a:ext cx="33386" cy="2714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22" extrusionOk="0">
                    <a:moveTo>
                      <a:pt x="315" y="1"/>
                    </a:moveTo>
                    <a:cubicBezTo>
                      <a:pt x="1" y="25"/>
                      <a:pt x="1" y="485"/>
                      <a:pt x="315" y="521"/>
                    </a:cubicBezTo>
                    <a:cubicBezTo>
                      <a:pt x="642" y="485"/>
                      <a:pt x="642" y="25"/>
                      <a:pt x="315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>
                <a:off x="1079227" y="1163325"/>
                <a:ext cx="32138" cy="2454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72" extrusionOk="0">
                    <a:moveTo>
                      <a:pt x="303" y="0"/>
                    </a:moveTo>
                    <a:cubicBezTo>
                      <a:pt x="0" y="0"/>
                      <a:pt x="0" y="472"/>
                      <a:pt x="303" y="472"/>
                    </a:cubicBezTo>
                    <a:cubicBezTo>
                      <a:pt x="617" y="472"/>
                      <a:pt x="617" y="0"/>
                      <a:pt x="303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>
                <a:off x="999301" y="1102899"/>
                <a:ext cx="23349" cy="1768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40" extrusionOk="0">
                    <a:moveTo>
                      <a:pt x="231" y="1"/>
                    </a:moveTo>
                    <a:cubicBezTo>
                      <a:pt x="1" y="1"/>
                      <a:pt x="1" y="340"/>
                      <a:pt x="231" y="340"/>
                    </a:cubicBezTo>
                    <a:cubicBezTo>
                      <a:pt x="449" y="340"/>
                      <a:pt x="449" y="1"/>
                      <a:pt x="231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>
                <a:off x="1245269" y="1006020"/>
                <a:ext cx="31514" cy="2334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49" extrusionOk="0">
                    <a:moveTo>
                      <a:pt x="303" y="1"/>
                    </a:moveTo>
                    <a:cubicBezTo>
                      <a:pt x="1" y="1"/>
                      <a:pt x="1" y="449"/>
                      <a:pt x="303" y="449"/>
                    </a:cubicBezTo>
                    <a:cubicBezTo>
                      <a:pt x="606" y="449"/>
                      <a:pt x="606" y="1"/>
                      <a:pt x="30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>
                <a:off x="1196856" y="1070190"/>
                <a:ext cx="26469" cy="22101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5" extrusionOk="0">
                    <a:moveTo>
                      <a:pt x="254" y="1"/>
                    </a:moveTo>
                    <a:cubicBezTo>
                      <a:pt x="0" y="25"/>
                      <a:pt x="0" y="400"/>
                      <a:pt x="254" y="424"/>
                    </a:cubicBezTo>
                    <a:cubicBezTo>
                      <a:pt x="508" y="400"/>
                      <a:pt x="508" y="25"/>
                      <a:pt x="254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0" name="Google Shape;970;p3"/>
              <p:cNvGrpSpPr/>
              <p:nvPr/>
            </p:nvGrpSpPr>
            <p:grpSpPr>
              <a:xfrm>
                <a:off x="-152337" y="-193233"/>
                <a:ext cx="2586475" cy="2532185"/>
                <a:chOff x="-152337" y="-193233"/>
                <a:chExt cx="2586475" cy="2532185"/>
              </a:xfrm>
            </p:grpSpPr>
            <p:sp>
              <p:nvSpPr>
                <p:cNvPr id="971" name="Google Shape;971;p3"/>
                <p:cNvSpPr/>
                <p:nvPr/>
              </p:nvSpPr>
              <p:spPr>
                <a:xfrm>
                  <a:off x="540749" y="99578"/>
                  <a:ext cx="23297" cy="1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376" extrusionOk="0">
                      <a:moveTo>
                        <a:pt x="230" y="1"/>
                      </a:moveTo>
                      <a:cubicBezTo>
                        <a:pt x="0" y="25"/>
                        <a:pt x="0" y="351"/>
                        <a:pt x="230" y="376"/>
                      </a:cubicBezTo>
                      <a:cubicBezTo>
                        <a:pt x="448" y="351"/>
                        <a:pt x="448" y="25"/>
                        <a:pt x="23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736379" y="166868"/>
                  <a:ext cx="14509" cy="15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92" extrusionOk="0">
                      <a:moveTo>
                        <a:pt x="134" y="1"/>
                      </a:moveTo>
                      <a:cubicBezTo>
                        <a:pt x="1" y="49"/>
                        <a:pt x="1" y="243"/>
                        <a:pt x="134" y="291"/>
                      </a:cubicBezTo>
                      <a:cubicBezTo>
                        <a:pt x="279" y="243"/>
                        <a:pt x="279" y="49"/>
                        <a:pt x="134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127017" y="156780"/>
                  <a:ext cx="64847" cy="50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" h="971" extrusionOk="0">
                      <a:moveTo>
                        <a:pt x="569" y="0"/>
                      </a:moveTo>
                      <a:cubicBezTo>
                        <a:pt x="412" y="0"/>
                        <a:pt x="259" y="71"/>
                        <a:pt x="158" y="183"/>
                      </a:cubicBezTo>
                      <a:cubicBezTo>
                        <a:pt x="1" y="352"/>
                        <a:pt x="1" y="618"/>
                        <a:pt x="158" y="776"/>
                      </a:cubicBezTo>
                      <a:cubicBezTo>
                        <a:pt x="259" y="899"/>
                        <a:pt x="412" y="970"/>
                        <a:pt x="569" y="970"/>
                      </a:cubicBezTo>
                      <a:cubicBezTo>
                        <a:pt x="581" y="970"/>
                        <a:pt x="593" y="970"/>
                        <a:pt x="605" y="969"/>
                      </a:cubicBezTo>
                      <a:cubicBezTo>
                        <a:pt x="726" y="969"/>
                        <a:pt x="847" y="909"/>
                        <a:pt x="944" y="824"/>
                      </a:cubicBezTo>
                      <a:cubicBezTo>
                        <a:pt x="1247" y="522"/>
                        <a:pt x="1029" y="1"/>
                        <a:pt x="605" y="1"/>
                      </a:cubicBezTo>
                      <a:cubicBezTo>
                        <a:pt x="593" y="1"/>
                        <a:pt x="581" y="0"/>
                        <a:pt x="56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271114" y="81949"/>
                  <a:ext cx="45294" cy="44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857" extrusionOk="0">
                      <a:moveTo>
                        <a:pt x="435" y="1"/>
                      </a:moveTo>
                      <a:cubicBezTo>
                        <a:pt x="266" y="1"/>
                        <a:pt x="109" y="110"/>
                        <a:pt x="60" y="279"/>
                      </a:cubicBezTo>
                      <a:cubicBezTo>
                        <a:pt x="80" y="245"/>
                        <a:pt x="90" y="228"/>
                        <a:pt x="91" y="228"/>
                      </a:cubicBezTo>
                      <a:lnTo>
                        <a:pt x="91" y="228"/>
                      </a:lnTo>
                      <a:cubicBezTo>
                        <a:pt x="93" y="228"/>
                        <a:pt x="77" y="263"/>
                        <a:pt x="48" y="328"/>
                      </a:cubicBezTo>
                      <a:cubicBezTo>
                        <a:pt x="41" y="349"/>
                        <a:pt x="38" y="375"/>
                        <a:pt x="37" y="400"/>
                      </a:cubicBezTo>
                      <a:lnTo>
                        <a:pt x="37" y="400"/>
                      </a:lnTo>
                      <a:cubicBezTo>
                        <a:pt x="0" y="594"/>
                        <a:pt x="68" y="790"/>
                        <a:pt x="290" y="848"/>
                      </a:cubicBezTo>
                      <a:cubicBezTo>
                        <a:pt x="326" y="854"/>
                        <a:pt x="363" y="857"/>
                        <a:pt x="399" y="857"/>
                      </a:cubicBezTo>
                      <a:cubicBezTo>
                        <a:pt x="435" y="857"/>
                        <a:pt x="472" y="854"/>
                        <a:pt x="508" y="848"/>
                      </a:cubicBezTo>
                      <a:cubicBezTo>
                        <a:pt x="568" y="823"/>
                        <a:pt x="629" y="799"/>
                        <a:pt x="677" y="751"/>
                      </a:cubicBezTo>
                      <a:lnTo>
                        <a:pt x="677" y="751"/>
                      </a:lnTo>
                      <a:lnTo>
                        <a:pt x="629" y="775"/>
                      </a:lnTo>
                      <a:cubicBezTo>
                        <a:pt x="798" y="666"/>
                        <a:pt x="871" y="461"/>
                        <a:pt x="810" y="279"/>
                      </a:cubicBezTo>
                      <a:cubicBezTo>
                        <a:pt x="762" y="110"/>
                        <a:pt x="605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855880" y="828642"/>
                  <a:ext cx="27769" cy="2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00" extrusionOk="0">
                      <a:moveTo>
                        <a:pt x="267" y="1"/>
                      </a:moveTo>
                      <a:cubicBezTo>
                        <a:pt x="1" y="1"/>
                        <a:pt x="1" y="400"/>
                        <a:pt x="267" y="400"/>
                      </a:cubicBezTo>
                      <a:cubicBezTo>
                        <a:pt x="533" y="400"/>
                        <a:pt x="533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918178" y="785273"/>
                  <a:ext cx="32138" cy="23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48" extrusionOk="0">
                      <a:moveTo>
                        <a:pt x="279" y="0"/>
                      </a:moveTo>
                      <a:cubicBezTo>
                        <a:pt x="0" y="24"/>
                        <a:pt x="0" y="423"/>
                        <a:pt x="279" y="448"/>
                      </a:cubicBezTo>
                      <a:lnTo>
                        <a:pt x="315" y="448"/>
                      </a:lnTo>
                      <a:cubicBezTo>
                        <a:pt x="617" y="448"/>
                        <a:pt x="617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991136" y="773936"/>
                  <a:ext cx="1300" cy="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3" extrusionOk="0">
                      <a:moveTo>
                        <a:pt x="13" y="0"/>
                      </a:moveTo>
                      <a:cubicBezTo>
                        <a:pt x="1" y="0"/>
                        <a:pt x="1" y="12"/>
                        <a:pt x="13" y="12"/>
                      </a:cubicBezTo>
                      <a:cubicBezTo>
                        <a:pt x="25" y="12"/>
                        <a:pt x="25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066643" y="748143"/>
                  <a:ext cx="26469" cy="2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424" extrusionOk="0">
                      <a:moveTo>
                        <a:pt x="254" y="0"/>
                      </a:moveTo>
                      <a:cubicBezTo>
                        <a:pt x="0" y="25"/>
                        <a:pt x="0" y="400"/>
                        <a:pt x="254" y="424"/>
                      </a:cubicBezTo>
                      <a:cubicBezTo>
                        <a:pt x="508" y="400"/>
                        <a:pt x="508" y="25"/>
                        <a:pt x="25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124521" y="754436"/>
                  <a:ext cx="32762" cy="2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73" extrusionOk="0">
                      <a:moveTo>
                        <a:pt x="315" y="0"/>
                      </a:moveTo>
                      <a:cubicBezTo>
                        <a:pt x="0" y="0"/>
                        <a:pt x="0" y="472"/>
                        <a:pt x="315" y="472"/>
                      </a:cubicBezTo>
                      <a:cubicBezTo>
                        <a:pt x="629" y="472"/>
                        <a:pt x="629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186143" y="792189"/>
                  <a:ext cx="32138" cy="2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84" extrusionOk="0">
                      <a:moveTo>
                        <a:pt x="315" y="0"/>
                      </a:moveTo>
                      <a:cubicBezTo>
                        <a:pt x="1" y="24"/>
                        <a:pt x="1" y="460"/>
                        <a:pt x="315" y="484"/>
                      </a:cubicBezTo>
                      <a:cubicBezTo>
                        <a:pt x="618" y="460"/>
                        <a:pt x="618" y="24"/>
                        <a:pt x="31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952759" y="134159"/>
                  <a:ext cx="25221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64" extrusionOk="0">
                      <a:moveTo>
                        <a:pt x="243" y="1"/>
                      </a:moveTo>
                      <a:cubicBezTo>
                        <a:pt x="1" y="1"/>
                        <a:pt x="1" y="364"/>
                        <a:pt x="243" y="364"/>
                      </a:cubicBezTo>
                      <a:cubicBezTo>
                        <a:pt x="485" y="364"/>
                        <a:pt x="485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1162003" y="-193233"/>
                  <a:ext cx="32636" cy="2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388" extrusionOk="0">
                      <a:moveTo>
                        <a:pt x="243" y="1"/>
                      </a:moveTo>
                      <a:cubicBezTo>
                        <a:pt x="1" y="13"/>
                        <a:pt x="1" y="364"/>
                        <a:pt x="243" y="388"/>
                      </a:cubicBezTo>
                      <a:cubicBezTo>
                        <a:pt x="485" y="364"/>
                        <a:pt x="485" y="13"/>
                        <a:pt x="24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756504" y="914185"/>
                  <a:ext cx="35310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97" extrusionOk="0">
                      <a:moveTo>
                        <a:pt x="339" y="1"/>
                      </a:moveTo>
                      <a:cubicBezTo>
                        <a:pt x="1" y="1"/>
                        <a:pt x="1" y="497"/>
                        <a:pt x="339" y="497"/>
                      </a:cubicBezTo>
                      <a:cubicBezTo>
                        <a:pt x="678" y="497"/>
                        <a:pt x="678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819426" y="906645"/>
                  <a:ext cx="23921" cy="17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340" extrusionOk="0">
                      <a:moveTo>
                        <a:pt x="230" y="1"/>
                      </a:moveTo>
                      <a:cubicBezTo>
                        <a:pt x="4" y="1"/>
                        <a:pt x="0" y="340"/>
                        <a:pt x="219" y="340"/>
                      </a:cubicBezTo>
                      <a:cubicBezTo>
                        <a:pt x="222" y="340"/>
                        <a:pt x="226" y="340"/>
                        <a:pt x="230" y="339"/>
                      </a:cubicBezTo>
                      <a:cubicBezTo>
                        <a:pt x="460" y="339"/>
                        <a:pt x="460" y="1"/>
                        <a:pt x="23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833883" y="845647"/>
                  <a:ext cx="33386" cy="25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485" extrusionOk="0">
                      <a:moveTo>
                        <a:pt x="327" y="0"/>
                      </a:moveTo>
                      <a:cubicBezTo>
                        <a:pt x="1" y="0"/>
                        <a:pt x="1" y="484"/>
                        <a:pt x="327" y="484"/>
                      </a:cubicBezTo>
                      <a:cubicBezTo>
                        <a:pt x="642" y="484"/>
                        <a:pt x="642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931386" y="870191"/>
                  <a:ext cx="37182" cy="2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69" extrusionOk="0">
                      <a:moveTo>
                        <a:pt x="363" y="0"/>
                      </a:moveTo>
                      <a:cubicBezTo>
                        <a:pt x="1" y="24"/>
                        <a:pt x="1" y="544"/>
                        <a:pt x="363" y="569"/>
                      </a:cubicBezTo>
                      <a:cubicBezTo>
                        <a:pt x="714" y="544"/>
                        <a:pt x="714" y="24"/>
                        <a:pt x="363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934558" y="824274"/>
                  <a:ext cx="39678" cy="30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81" extrusionOk="0">
                      <a:moveTo>
                        <a:pt x="375" y="0"/>
                      </a:moveTo>
                      <a:cubicBezTo>
                        <a:pt x="0" y="0"/>
                        <a:pt x="0" y="581"/>
                        <a:pt x="375" y="581"/>
                      </a:cubicBezTo>
                      <a:cubicBezTo>
                        <a:pt x="762" y="581"/>
                        <a:pt x="762" y="0"/>
                        <a:pt x="37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3"/>
                <p:cNvSpPr/>
                <p:nvPr/>
              </p:nvSpPr>
              <p:spPr>
                <a:xfrm>
                  <a:off x="999301" y="768892"/>
                  <a:ext cx="23349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364" extrusionOk="0">
                      <a:moveTo>
                        <a:pt x="231" y="1"/>
                      </a:moveTo>
                      <a:cubicBezTo>
                        <a:pt x="1" y="13"/>
                        <a:pt x="1" y="339"/>
                        <a:pt x="231" y="363"/>
                      </a:cubicBezTo>
                      <a:cubicBezTo>
                        <a:pt x="449" y="339"/>
                        <a:pt x="449" y="13"/>
                        <a:pt x="23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3"/>
                <p:cNvSpPr/>
                <p:nvPr/>
              </p:nvSpPr>
              <p:spPr>
                <a:xfrm>
                  <a:off x="960975" y="719178"/>
                  <a:ext cx="31462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497" extrusionOk="0">
                      <a:moveTo>
                        <a:pt x="302" y="1"/>
                      </a:moveTo>
                      <a:cubicBezTo>
                        <a:pt x="0" y="25"/>
                        <a:pt x="0" y="473"/>
                        <a:pt x="302" y="497"/>
                      </a:cubicBezTo>
                      <a:cubicBezTo>
                        <a:pt x="605" y="473"/>
                        <a:pt x="605" y="25"/>
                        <a:pt x="30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1035182" y="744347"/>
                  <a:ext cx="35882" cy="2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58" extrusionOk="0">
                      <a:moveTo>
                        <a:pt x="351" y="1"/>
                      </a:moveTo>
                      <a:cubicBezTo>
                        <a:pt x="0" y="25"/>
                        <a:pt x="0" y="521"/>
                        <a:pt x="351" y="557"/>
                      </a:cubicBezTo>
                      <a:cubicBezTo>
                        <a:pt x="690" y="521"/>
                        <a:pt x="690" y="25"/>
                        <a:pt x="35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1105020" y="826146"/>
                  <a:ext cx="34010" cy="2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497" extrusionOk="0">
                      <a:moveTo>
                        <a:pt x="327" y="0"/>
                      </a:moveTo>
                      <a:cubicBezTo>
                        <a:pt x="0" y="0"/>
                        <a:pt x="0" y="496"/>
                        <a:pt x="327" y="496"/>
                      </a:cubicBezTo>
                      <a:cubicBezTo>
                        <a:pt x="653" y="496"/>
                        <a:pt x="653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1160974" y="832438"/>
                  <a:ext cx="36558" cy="28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557" extrusionOk="0">
                      <a:moveTo>
                        <a:pt x="352" y="0"/>
                      </a:moveTo>
                      <a:cubicBezTo>
                        <a:pt x="1" y="24"/>
                        <a:pt x="1" y="533"/>
                        <a:pt x="352" y="557"/>
                      </a:cubicBezTo>
                      <a:cubicBezTo>
                        <a:pt x="702" y="533"/>
                        <a:pt x="702" y="24"/>
                        <a:pt x="352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258478" y="892812"/>
                  <a:ext cx="9516" cy="7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46" extrusionOk="0">
                      <a:moveTo>
                        <a:pt x="98" y="1"/>
                      </a:moveTo>
                      <a:cubicBezTo>
                        <a:pt x="1" y="1"/>
                        <a:pt x="1" y="146"/>
                        <a:pt x="98" y="146"/>
                      </a:cubicBezTo>
                      <a:cubicBezTo>
                        <a:pt x="182" y="146"/>
                        <a:pt x="182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234609" y="833062"/>
                  <a:ext cx="34010" cy="2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33" extrusionOk="0">
                      <a:moveTo>
                        <a:pt x="327" y="0"/>
                      </a:moveTo>
                      <a:cubicBezTo>
                        <a:pt x="0" y="25"/>
                        <a:pt x="0" y="508"/>
                        <a:pt x="327" y="533"/>
                      </a:cubicBezTo>
                      <a:cubicBezTo>
                        <a:pt x="653" y="508"/>
                        <a:pt x="653" y="25"/>
                        <a:pt x="32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1004345" y="801601"/>
                  <a:ext cx="61103" cy="61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" h="1174" extrusionOk="0">
                      <a:moveTo>
                        <a:pt x="593" y="1"/>
                      </a:moveTo>
                      <a:cubicBezTo>
                        <a:pt x="569" y="557"/>
                        <a:pt x="557" y="569"/>
                        <a:pt x="1" y="593"/>
                      </a:cubicBezTo>
                      <a:cubicBezTo>
                        <a:pt x="557" y="605"/>
                        <a:pt x="569" y="617"/>
                        <a:pt x="593" y="1174"/>
                      </a:cubicBezTo>
                      <a:cubicBezTo>
                        <a:pt x="606" y="617"/>
                        <a:pt x="618" y="605"/>
                        <a:pt x="1174" y="593"/>
                      </a:cubicBezTo>
                      <a:cubicBezTo>
                        <a:pt x="618" y="569"/>
                        <a:pt x="606" y="557"/>
                        <a:pt x="59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729359" y="902588"/>
                  <a:ext cx="11181" cy="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190" extrusionOk="0">
                      <a:moveTo>
                        <a:pt x="108" y="0"/>
                      </a:moveTo>
                      <a:cubicBezTo>
                        <a:pt x="66" y="0"/>
                        <a:pt x="25" y="25"/>
                        <a:pt x="15" y="79"/>
                      </a:cubicBezTo>
                      <a:cubicBezTo>
                        <a:pt x="1" y="148"/>
                        <a:pt x="58" y="190"/>
                        <a:pt x="115" y="190"/>
                      </a:cubicBezTo>
                      <a:cubicBezTo>
                        <a:pt x="157" y="190"/>
                        <a:pt x="198" y="167"/>
                        <a:pt x="208" y="115"/>
                      </a:cubicBezTo>
                      <a:cubicBezTo>
                        <a:pt x="215" y="41"/>
                        <a:pt x="161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759312" y="910805"/>
                  <a:ext cx="24025" cy="20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394" extrusionOk="0">
                      <a:moveTo>
                        <a:pt x="228" y="1"/>
                      </a:moveTo>
                      <a:cubicBezTo>
                        <a:pt x="137" y="1"/>
                        <a:pt x="44" y="52"/>
                        <a:pt x="7" y="163"/>
                      </a:cubicBezTo>
                      <a:cubicBezTo>
                        <a:pt x="0" y="307"/>
                        <a:pt x="119" y="393"/>
                        <a:pt x="238" y="393"/>
                      </a:cubicBezTo>
                      <a:cubicBezTo>
                        <a:pt x="328" y="393"/>
                        <a:pt x="418" y="344"/>
                        <a:pt x="455" y="235"/>
                      </a:cubicBezTo>
                      <a:cubicBezTo>
                        <a:pt x="461" y="85"/>
                        <a:pt x="346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794361" y="780592"/>
                  <a:ext cx="35414" cy="3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591" extrusionOk="0">
                      <a:moveTo>
                        <a:pt x="335" y="1"/>
                      </a:moveTo>
                      <a:cubicBezTo>
                        <a:pt x="201" y="1"/>
                        <a:pt x="67" y="78"/>
                        <a:pt x="35" y="247"/>
                      </a:cubicBezTo>
                      <a:cubicBezTo>
                        <a:pt x="1" y="465"/>
                        <a:pt x="173" y="590"/>
                        <a:pt x="343" y="590"/>
                      </a:cubicBezTo>
                      <a:cubicBezTo>
                        <a:pt x="476" y="590"/>
                        <a:pt x="608" y="514"/>
                        <a:pt x="640" y="344"/>
                      </a:cubicBezTo>
                      <a:cubicBezTo>
                        <a:pt x="680" y="127"/>
                        <a:pt x="50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876004" y="778616"/>
                  <a:ext cx="37806" cy="31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608" extrusionOk="0">
                      <a:moveTo>
                        <a:pt x="323" y="0"/>
                      </a:moveTo>
                      <a:cubicBezTo>
                        <a:pt x="180" y="0"/>
                        <a:pt x="58" y="102"/>
                        <a:pt x="37" y="249"/>
                      </a:cubicBezTo>
                      <a:cubicBezTo>
                        <a:pt x="1" y="449"/>
                        <a:pt x="163" y="608"/>
                        <a:pt x="338" y="608"/>
                      </a:cubicBezTo>
                      <a:cubicBezTo>
                        <a:pt x="396" y="608"/>
                        <a:pt x="455" y="591"/>
                        <a:pt x="509" y="551"/>
                      </a:cubicBezTo>
                      <a:cubicBezTo>
                        <a:pt x="727" y="394"/>
                        <a:pt x="654" y="43"/>
                        <a:pt x="388" y="7"/>
                      </a:cubicBezTo>
                      <a:cubicBezTo>
                        <a:pt x="366" y="2"/>
                        <a:pt x="344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846363" y="715330"/>
                  <a:ext cx="24129" cy="21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21" extrusionOk="0">
                      <a:moveTo>
                        <a:pt x="226" y="1"/>
                      </a:moveTo>
                      <a:cubicBezTo>
                        <a:pt x="133" y="1"/>
                        <a:pt x="41" y="55"/>
                        <a:pt x="15" y="172"/>
                      </a:cubicBezTo>
                      <a:cubicBezTo>
                        <a:pt x="1" y="329"/>
                        <a:pt x="122" y="420"/>
                        <a:pt x="241" y="420"/>
                      </a:cubicBezTo>
                      <a:cubicBezTo>
                        <a:pt x="333" y="420"/>
                        <a:pt x="424" y="365"/>
                        <a:pt x="450" y="244"/>
                      </a:cubicBezTo>
                      <a:cubicBezTo>
                        <a:pt x="464" y="88"/>
                        <a:pt x="344" y="1"/>
                        <a:pt x="226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949743" y="708102"/>
                  <a:ext cx="28133" cy="25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485" extrusionOk="0">
                      <a:moveTo>
                        <a:pt x="268" y="0"/>
                      </a:moveTo>
                      <a:cubicBezTo>
                        <a:pt x="161" y="0"/>
                        <a:pt x="56" y="64"/>
                        <a:pt x="35" y="202"/>
                      </a:cubicBezTo>
                      <a:cubicBezTo>
                        <a:pt x="0" y="380"/>
                        <a:pt x="141" y="484"/>
                        <a:pt x="278" y="484"/>
                      </a:cubicBezTo>
                      <a:cubicBezTo>
                        <a:pt x="382" y="484"/>
                        <a:pt x="485" y="423"/>
                        <a:pt x="506" y="286"/>
                      </a:cubicBezTo>
                      <a:cubicBezTo>
                        <a:pt x="540" y="103"/>
                        <a:pt x="403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1005801" y="717254"/>
                  <a:ext cx="29225" cy="2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94" extrusionOk="0">
                      <a:moveTo>
                        <a:pt x="274" y="1"/>
                      </a:moveTo>
                      <a:cubicBezTo>
                        <a:pt x="163" y="1"/>
                        <a:pt x="53" y="65"/>
                        <a:pt x="21" y="207"/>
                      </a:cubicBezTo>
                      <a:cubicBezTo>
                        <a:pt x="1" y="390"/>
                        <a:pt x="144" y="494"/>
                        <a:pt x="286" y="494"/>
                      </a:cubicBezTo>
                      <a:cubicBezTo>
                        <a:pt x="398" y="494"/>
                        <a:pt x="509" y="430"/>
                        <a:pt x="541" y="292"/>
                      </a:cubicBezTo>
                      <a:cubicBezTo>
                        <a:pt x="562" y="108"/>
                        <a:pt x="417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1094412" y="703110"/>
                  <a:ext cx="34426" cy="3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83" extrusionOk="0">
                      <a:moveTo>
                        <a:pt x="317" y="1"/>
                      </a:moveTo>
                      <a:cubicBezTo>
                        <a:pt x="187" y="1"/>
                        <a:pt x="61" y="75"/>
                        <a:pt x="35" y="237"/>
                      </a:cubicBezTo>
                      <a:cubicBezTo>
                        <a:pt x="1" y="457"/>
                        <a:pt x="176" y="583"/>
                        <a:pt x="345" y="583"/>
                      </a:cubicBezTo>
                      <a:cubicBezTo>
                        <a:pt x="475" y="583"/>
                        <a:pt x="601" y="509"/>
                        <a:pt x="628" y="346"/>
                      </a:cubicBezTo>
                      <a:cubicBezTo>
                        <a:pt x="662" y="127"/>
                        <a:pt x="487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1186091" y="688185"/>
                  <a:ext cx="20957" cy="1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64" extrusionOk="0">
                      <a:moveTo>
                        <a:pt x="197" y="0"/>
                      </a:moveTo>
                      <a:cubicBezTo>
                        <a:pt x="116" y="0"/>
                        <a:pt x="35" y="47"/>
                        <a:pt x="14" y="149"/>
                      </a:cubicBezTo>
                      <a:cubicBezTo>
                        <a:pt x="0" y="285"/>
                        <a:pt x="101" y="364"/>
                        <a:pt x="203" y="364"/>
                      </a:cubicBezTo>
                      <a:cubicBezTo>
                        <a:pt x="282" y="364"/>
                        <a:pt x="362" y="316"/>
                        <a:pt x="389" y="210"/>
                      </a:cubicBezTo>
                      <a:cubicBezTo>
                        <a:pt x="402" y="75"/>
                        <a:pt x="299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642568" y="852979"/>
                  <a:ext cx="20957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365" extrusionOk="0">
                      <a:moveTo>
                        <a:pt x="203" y="1"/>
                      </a:moveTo>
                      <a:cubicBezTo>
                        <a:pt x="122" y="1"/>
                        <a:pt x="41" y="48"/>
                        <a:pt x="14" y="150"/>
                      </a:cubicBezTo>
                      <a:cubicBezTo>
                        <a:pt x="1" y="285"/>
                        <a:pt x="105" y="364"/>
                        <a:pt x="208" y="364"/>
                      </a:cubicBezTo>
                      <a:cubicBezTo>
                        <a:pt x="289" y="364"/>
                        <a:pt x="368" y="316"/>
                        <a:pt x="389" y="210"/>
                      </a:cubicBezTo>
                      <a:cubicBezTo>
                        <a:pt x="403" y="75"/>
                        <a:pt x="3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706998" y="778668"/>
                  <a:ext cx="32398" cy="2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545" extrusionOk="0">
                      <a:moveTo>
                        <a:pt x="304" y="0"/>
                      </a:moveTo>
                      <a:cubicBezTo>
                        <a:pt x="181" y="0"/>
                        <a:pt x="58" y="70"/>
                        <a:pt x="21" y="224"/>
                      </a:cubicBezTo>
                      <a:cubicBezTo>
                        <a:pt x="1" y="428"/>
                        <a:pt x="160" y="544"/>
                        <a:pt x="319" y="544"/>
                      </a:cubicBezTo>
                      <a:cubicBezTo>
                        <a:pt x="442" y="544"/>
                        <a:pt x="565" y="474"/>
                        <a:pt x="602" y="321"/>
                      </a:cubicBezTo>
                      <a:cubicBezTo>
                        <a:pt x="622" y="116"/>
                        <a:pt x="46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784377" y="853239"/>
                  <a:ext cx="31826" cy="2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541" extrusionOk="0">
                      <a:moveTo>
                        <a:pt x="290" y="1"/>
                      </a:moveTo>
                      <a:cubicBezTo>
                        <a:pt x="167" y="1"/>
                        <a:pt x="47" y="72"/>
                        <a:pt x="21" y="229"/>
                      </a:cubicBezTo>
                      <a:cubicBezTo>
                        <a:pt x="1" y="427"/>
                        <a:pt x="154" y="541"/>
                        <a:pt x="306" y="541"/>
                      </a:cubicBezTo>
                      <a:cubicBezTo>
                        <a:pt x="424" y="541"/>
                        <a:pt x="541" y="473"/>
                        <a:pt x="578" y="326"/>
                      </a:cubicBezTo>
                      <a:cubicBezTo>
                        <a:pt x="612" y="121"/>
                        <a:pt x="449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948287" y="716630"/>
                  <a:ext cx="14665" cy="1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54" extrusionOk="0">
                      <a:moveTo>
                        <a:pt x="139" y="0"/>
                      </a:moveTo>
                      <a:cubicBezTo>
                        <a:pt x="82" y="0"/>
                        <a:pt x="25" y="35"/>
                        <a:pt x="14" y="110"/>
                      </a:cubicBezTo>
                      <a:cubicBezTo>
                        <a:pt x="1" y="199"/>
                        <a:pt x="75" y="253"/>
                        <a:pt x="147" y="253"/>
                      </a:cubicBezTo>
                      <a:cubicBezTo>
                        <a:pt x="203" y="253"/>
                        <a:pt x="258" y="221"/>
                        <a:pt x="268" y="147"/>
                      </a:cubicBezTo>
                      <a:cubicBezTo>
                        <a:pt x="282" y="53"/>
                        <a:pt x="210" y="0"/>
                        <a:pt x="13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872260" y="731399"/>
                  <a:ext cx="32918" cy="2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478" extrusionOk="0">
                      <a:moveTo>
                        <a:pt x="342" y="1"/>
                      </a:moveTo>
                      <a:cubicBezTo>
                        <a:pt x="246" y="1"/>
                        <a:pt x="149" y="49"/>
                        <a:pt x="97" y="153"/>
                      </a:cubicBezTo>
                      <a:lnTo>
                        <a:pt x="85" y="177"/>
                      </a:lnTo>
                      <a:cubicBezTo>
                        <a:pt x="1" y="360"/>
                        <a:pt x="206" y="477"/>
                        <a:pt x="386" y="477"/>
                      </a:cubicBezTo>
                      <a:cubicBezTo>
                        <a:pt x="516" y="477"/>
                        <a:pt x="633" y="416"/>
                        <a:pt x="617" y="274"/>
                      </a:cubicBezTo>
                      <a:lnTo>
                        <a:pt x="617" y="238"/>
                      </a:lnTo>
                      <a:cubicBezTo>
                        <a:pt x="597" y="86"/>
                        <a:pt x="470" y="1"/>
                        <a:pt x="34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888277" y="669985"/>
                  <a:ext cx="36870" cy="34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669" extrusionOk="0">
                      <a:moveTo>
                        <a:pt x="406" y="632"/>
                      </a:moveTo>
                      <a:lnTo>
                        <a:pt x="406" y="644"/>
                      </a:lnTo>
                      <a:lnTo>
                        <a:pt x="366" y="644"/>
                      </a:lnTo>
                      <a:cubicBezTo>
                        <a:pt x="379" y="642"/>
                        <a:pt x="392" y="638"/>
                        <a:pt x="406" y="632"/>
                      </a:cubicBezTo>
                      <a:close/>
                      <a:moveTo>
                        <a:pt x="307" y="0"/>
                      </a:moveTo>
                      <a:cubicBezTo>
                        <a:pt x="1" y="0"/>
                        <a:pt x="32" y="616"/>
                        <a:pt x="300" y="648"/>
                      </a:cubicBezTo>
                      <a:lnTo>
                        <a:pt x="300" y="648"/>
                      </a:lnTo>
                      <a:cubicBezTo>
                        <a:pt x="346" y="659"/>
                        <a:pt x="399" y="669"/>
                        <a:pt x="442" y="669"/>
                      </a:cubicBezTo>
                      <a:cubicBezTo>
                        <a:pt x="491" y="657"/>
                        <a:pt x="539" y="644"/>
                        <a:pt x="575" y="608"/>
                      </a:cubicBezTo>
                      <a:cubicBezTo>
                        <a:pt x="672" y="536"/>
                        <a:pt x="709" y="403"/>
                        <a:pt x="672" y="282"/>
                      </a:cubicBezTo>
                      <a:cubicBezTo>
                        <a:pt x="624" y="148"/>
                        <a:pt x="503" y="40"/>
                        <a:pt x="346" y="3"/>
                      </a:cubicBezTo>
                      <a:cubicBezTo>
                        <a:pt x="332" y="1"/>
                        <a:pt x="319" y="0"/>
                        <a:pt x="30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936534" y="755320"/>
                  <a:ext cx="30629" cy="2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6" extrusionOk="0">
                      <a:moveTo>
                        <a:pt x="293" y="1"/>
                      </a:moveTo>
                      <a:cubicBezTo>
                        <a:pt x="177" y="1"/>
                        <a:pt x="61" y="71"/>
                        <a:pt x="35" y="225"/>
                      </a:cubicBezTo>
                      <a:cubicBezTo>
                        <a:pt x="1" y="415"/>
                        <a:pt x="150" y="526"/>
                        <a:pt x="298" y="526"/>
                      </a:cubicBezTo>
                      <a:cubicBezTo>
                        <a:pt x="413" y="526"/>
                        <a:pt x="528" y="458"/>
                        <a:pt x="555" y="310"/>
                      </a:cubicBezTo>
                      <a:cubicBezTo>
                        <a:pt x="589" y="114"/>
                        <a:pt x="441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071687" y="659740"/>
                  <a:ext cx="25845" cy="2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" h="436" extrusionOk="0">
                      <a:moveTo>
                        <a:pt x="247" y="1"/>
                      </a:moveTo>
                      <a:cubicBezTo>
                        <a:pt x="203" y="1"/>
                        <a:pt x="159" y="14"/>
                        <a:pt x="121" y="43"/>
                      </a:cubicBezTo>
                      <a:cubicBezTo>
                        <a:pt x="12" y="128"/>
                        <a:pt x="0" y="297"/>
                        <a:pt x="109" y="382"/>
                      </a:cubicBezTo>
                      <a:cubicBezTo>
                        <a:pt x="151" y="417"/>
                        <a:pt x="202" y="436"/>
                        <a:pt x="251" y="436"/>
                      </a:cubicBezTo>
                      <a:cubicBezTo>
                        <a:pt x="286" y="436"/>
                        <a:pt x="321" y="426"/>
                        <a:pt x="351" y="406"/>
                      </a:cubicBezTo>
                      <a:cubicBezTo>
                        <a:pt x="460" y="345"/>
                        <a:pt x="496" y="200"/>
                        <a:pt x="423" y="91"/>
                      </a:cubicBezTo>
                      <a:cubicBezTo>
                        <a:pt x="380" y="33"/>
                        <a:pt x="313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1191811" y="740447"/>
                  <a:ext cx="30525" cy="26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02" extrusionOk="0">
                      <a:moveTo>
                        <a:pt x="269" y="1"/>
                      </a:moveTo>
                      <a:cubicBezTo>
                        <a:pt x="205" y="1"/>
                        <a:pt x="140" y="27"/>
                        <a:pt x="85" y="88"/>
                      </a:cubicBezTo>
                      <a:cubicBezTo>
                        <a:pt x="1" y="197"/>
                        <a:pt x="13" y="354"/>
                        <a:pt x="122" y="451"/>
                      </a:cubicBezTo>
                      <a:cubicBezTo>
                        <a:pt x="164" y="485"/>
                        <a:pt x="216" y="501"/>
                        <a:pt x="269" y="501"/>
                      </a:cubicBezTo>
                      <a:cubicBezTo>
                        <a:pt x="364" y="501"/>
                        <a:pt x="462" y="448"/>
                        <a:pt x="509" y="354"/>
                      </a:cubicBezTo>
                      <a:cubicBezTo>
                        <a:pt x="587" y="171"/>
                        <a:pt x="434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1230813" y="666657"/>
                  <a:ext cx="29797" cy="3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602" extrusionOk="0">
                      <a:moveTo>
                        <a:pt x="521" y="285"/>
                      </a:moveTo>
                      <a:cubicBezTo>
                        <a:pt x="521" y="289"/>
                        <a:pt x="521" y="293"/>
                        <a:pt x="521" y="298"/>
                      </a:cubicBezTo>
                      <a:lnTo>
                        <a:pt x="521" y="298"/>
                      </a:lnTo>
                      <a:cubicBezTo>
                        <a:pt x="521" y="297"/>
                        <a:pt x="521" y="297"/>
                        <a:pt x="521" y="297"/>
                      </a:cubicBezTo>
                      <a:lnTo>
                        <a:pt x="521" y="285"/>
                      </a:lnTo>
                      <a:close/>
                      <a:moveTo>
                        <a:pt x="300" y="1"/>
                      </a:moveTo>
                      <a:cubicBezTo>
                        <a:pt x="230" y="1"/>
                        <a:pt x="161" y="33"/>
                        <a:pt x="109" y="92"/>
                      </a:cubicBezTo>
                      <a:lnTo>
                        <a:pt x="109" y="79"/>
                      </a:lnTo>
                      <a:cubicBezTo>
                        <a:pt x="13" y="188"/>
                        <a:pt x="1" y="358"/>
                        <a:pt x="85" y="479"/>
                      </a:cubicBezTo>
                      <a:cubicBezTo>
                        <a:pt x="136" y="555"/>
                        <a:pt x="229" y="602"/>
                        <a:pt x="322" y="602"/>
                      </a:cubicBezTo>
                      <a:cubicBezTo>
                        <a:pt x="361" y="602"/>
                        <a:pt x="400" y="593"/>
                        <a:pt x="436" y="575"/>
                      </a:cubicBezTo>
                      <a:cubicBezTo>
                        <a:pt x="529" y="547"/>
                        <a:pt x="572" y="455"/>
                        <a:pt x="554" y="370"/>
                      </a:cubicBezTo>
                      <a:lnTo>
                        <a:pt x="554" y="370"/>
                      </a:lnTo>
                      <a:cubicBezTo>
                        <a:pt x="554" y="350"/>
                        <a:pt x="552" y="331"/>
                        <a:pt x="548" y="309"/>
                      </a:cubicBezTo>
                      <a:lnTo>
                        <a:pt x="548" y="309"/>
                      </a:lnTo>
                      <a:cubicBezTo>
                        <a:pt x="570" y="203"/>
                        <a:pt x="530" y="96"/>
                        <a:pt x="436" y="43"/>
                      </a:cubicBezTo>
                      <a:cubicBezTo>
                        <a:pt x="393" y="15"/>
                        <a:pt x="346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1234869" y="799885"/>
                  <a:ext cx="24649" cy="21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18" extrusionOk="0">
                      <a:moveTo>
                        <a:pt x="223" y="1"/>
                      </a:moveTo>
                      <a:cubicBezTo>
                        <a:pt x="130" y="1"/>
                        <a:pt x="38" y="52"/>
                        <a:pt x="7" y="167"/>
                      </a:cubicBezTo>
                      <a:cubicBezTo>
                        <a:pt x="0" y="325"/>
                        <a:pt x="124" y="417"/>
                        <a:pt x="246" y="417"/>
                      </a:cubicBezTo>
                      <a:cubicBezTo>
                        <a:pt x="339" y="417"/>
                        <a:pt x="431" y="365"/>
                        <a:pt x="467" y="251"/>
                      </a:cubicBezTo>
                      <a:cubicBezTo>
                        <a:pt x="474" y="92"/>
                        <a:pt x="347" y="1"/>
                        <a:pt x="22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1208348" y="782308"/>
                  <a:ext cx="28341" cy="2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489" extrusionOk="0">
                      <a:moveTo>
                        <a:pt x="270" y="1"/>
                      </a:moveTo>
                      <a:cubicBezTo>
                        <a:pt x="162" y="1"/>
                        <a:pt x="53" y="64"/>
                        <a:pt x="21" y="202"/>
                      </a:cubicBezTo>
                      <a:cubicBezTo>
                        <a:pt x="1" y="385"/>
                        <a:pt x="140" y="489"/>
                        <a:pt x="277" y="489"/>
                      </a:cubicBezTo>
                      <a:cubicBezTo>
                        <a:pt x="385" y="489"/>
                        <a:pt x="491" y="425"/>
                        <a:pt x="517" y="287"/>
                      </a:cubicBezTo>
                      <a:cubicBezTo>
                        <a:pt x="544" y="104"/>
                        <a:pt x="408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1083596" y="717930"/>
                  <a:ext cx="98233" cy="98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9" h="1888" extrusionOk="0">
                      <a:moveTo>
                        <a:pt x="1102" y="1"/>
                      </a:moveTo>
                      <a:cubicBezTo>
                        <a:pt x="977" y="659"/>
                        <a:pt x="931" y="846"/>
                        <a:pt x="554" y="846"/>
                      </a:cubicBezTo>
                      <a:cubicBezTo>
                        <a:pt x="419" y="846"/>
                        <a:pt x="241" y="822"/>
                        <a:pt x="1" y="787"/>
                      </a:cubicBezTo>
                      <a:lnTo>
                        <a:pt x="1" y="787"/>
                      </a:lnTo>
                      <a:cubicBezTo>
                        <a:pt x="896" y="968"/>
                        <a:pt x="920" y="981"/>
                        <a:pt x="787" y="1888"/>
                      </a:cubicBezTo>
                      <a:cubicBezTo>
                        <a:pt x="921" y="1227"/>
                        <a:pt x="969" y="1047"/>
                        <a:pt x="1346" y="1047"/>
                      </a:cubicBezTo>
                      <a:cubicBezTo>
                        <a:pt x="1479" y="1047"/>
                        <a:pt x="1654" y="1070"/>
                        <a:pt x="1888" y="1101"/>
                      </a:cubicBezTo>
                      <a:cubicBezTo>
                        <a:pt x="993" y="932"/>
                        <a:pt x="981" y="908"/>
                        <a:pt x="110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801798" y="792813"/>
                  <a:ext cx="98181" cy="97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876" extrusionOk="0">
                      <a:moveTo>
                        <a:pt x="1101" y="0"/>
                      </a:moveTo>
                      <a:cubicBezTo>
                        <a:pt x="977" y="649"/>
                        <a:pt x="931" y="834"/>
                        <a:pt x="556" y="834"/>
                      </a:cubicBezTo>
                      <a:cubicBezTo>
                        <a:pt x="420" y="834"/>
                        <a:pt x="242" y="810"/>
                        <a:pt x="1" y="774"/>
                      </a:cubicBezTo>
                      <a:lnTo>
                        <a:pt x="1" y="774"/>
                      </a:lnTo>
                      <a:cubicBezTo>
                        <a:pt x="896" y="956"/>
                        <a:pt x="908" y="980"/>
                        <a:pt x="787" y="1875"/>
                      </a:cubicBezTo>
                      <a:cubicBezTo>
                        <a:pt x="910" y="1223"/>
                        <a:pt x="957" y="1039"/>
                        <a:pt x="1324" y="1039"/>
                      </a:cubicBezTo>
                      <a:cubicBezTo>
                        <a:pt x="1460" y="1039"/>
                        <a:pt x="1642" y="1065"/>
                        <a:pt x="1888" y="1101"/>
                      </a:cubicBezTo>
                      <a:cubicBezTo>
                        <a:pt x="993" y="920"/>
                        <a:pt x="980" y="895"/>
                        <a:pt x="110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988016" y="661301"/>
                  <a:ext cx="37806" cy="37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727" extrusionOk="0">
                      <a:moveTo>
                        <a:pt x="424" y="1"/>
                      </a:moveTo>
                      <a:cubicBezTo>
                        <a:pt x="370" y="253"/>
                        <a:pt x="349" y="324"/>
                        <a:pt x="203" y="324"/>
                      </a:cubicBezTo>
                      <a:cubicBezTo>
                        <a:pt x="152" y="324"/>
                        <a:pt x="87" y="316"/>
                        <a:pt x="0" y="303"/>
                      </a:cubicBezTo>
                      <a:lnTo>
                        <a:pt x="0" y="303"/>
                      </a:lnTo>
                      <a:cubicBezTo>
                        <a:pt x="339" y="364"/>
                        <a:pt x="351" y="376"/>
                        <a:pt x="303" y="727"/>
                      </a:cubicBezTo>
                      <a:cubicBezTo>
                        <a:pt x="347" y="471"/>
                        <a:pt x="365" y="402"/>
                        <a:pt x="508" y="402"/>
                      </a:cubicBezTo>
                      <a:cubicBezTo>
                        <a:pt x="561" y="402"/>
                        <a:pt x="631" y="411"/>
                        <a:pt x="726" y="424"/>
                      </a:cubicBezTo>
                      <a:cubicBezTo>
                        <a:pt x="375" y="352"/>
                        <a:pt x="375" y="340"/>
                        <a:pt x="424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478346" y="705502"/>
                  <a:ext cx="37390" cy="3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583" extrusionOk="0">
                      <a:moveTo>
                        <a:pt x="374" y="0"/>
                      </a:moveTo>
                      <a:cubicBezTo>
                        <a:pt x="190" y="0"/>
                        <a:pt x="1" y="160"/>
                        <a:pt x="75" y="385"/>
                      </a:cubicBezTo>
                      <a:cubicBezTo>
                        <a:pt x="122" y="523"/>
                        <a:pt x="233" y="583"/>
                        <a:pt x="347" y="583"/>
                      </a:cubicBezTo>
                      <a:cubicBezTo>
                        <a:pt x="530" y="583"/>
                        <a:pt x="719" y="428"/>
                        <a:pt x="644" y="203"/>
                      </a:cubicBezTo>
                      <a:cubicBezTo>
                        <a:pt x="598" y="61"/>
                        <a:pt x="487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488851" y="644400"/>
                  <a:ext cx="32190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515" extrusionOk="0">
                      <a:moveTo>
                        <a:pt x="313" y="1"/>
                      </a:moveTo>
                      <a:cubicBezTo>
                        <a:pt x="157" y="1"/>
                        <a:pt x="0" y="137"/>
                        <a:pt x="67" y="338"/>
                      </a:cubicBezTo>
                      <a:cubicBezTo>
                        <a:pt x="108" y="462"/>
                        <a:pt x="204" y="515"/>
                        <a:pt x="301" y="515"/>
                      </a:cubicBezTo>
                      <a:cubicBezTo>
                        <a:pt x="458" y="515"/>
                        <a:pt x="618" y="376"/>
                        <a:pt x="551" y="181"/>
                      </a:cubicBezTo>
                      <a:cubicBezTo>
                        <a:pt x="509" y="55"/>
                        <a:pt x="411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541373" y="450018"/>
                  <a:ext cx="40458" cy="3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629" extrusionOk="0">
                      <a:moveTo>
                        <a:pt x="387" y="0"/>
                      </a:moveTo>
                      <a:cubicBezTo>
                        <a:pt x="359" y="0"/>
                        <a:pt x="330" y="4"/>
                        <a:pt x="303" y="12"/>
                      </a:cubicBezTo>
                      <a:cubicBezTo>
                        <a:pt x="97" y="84"/>
                        <a:pt x="1" y="399"/>
                        <a:pt x="194" y="544"/>
                      </a:cubicBezTo>
                      <a:lnTo>
                        <a:pt x="218" y="556"/>
                      </a:lnTo>
                      <a:cubicBezTo>
                        <a:pt x="276" y="606"/>
                        <a:pt x="345" y="629"/>
                        <a:pt x="412" y="629"/>
                      </a:cubicBezTo>
                      <a:cubicBezTo>
                        <a:pt x="539" y="629"/>
                        <a:pt x="662" y="546"/>
                        <a:pt x="702" y="411"/>
                      </a:cubicBezTo>
                      <a:lnTo>
                        <a:pt x="714" y="374"/>
                      </a:lnTo>
                      <a:cubicBezTo>
                        <a:pt x="778" y="174"/>
                        <a:pt x="582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495403" y="546117"/>
                  <a:ext cx="24077" cy="20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89" extrusionOk="0">
                      <a:moveTo>
                        <a:pt x="236" y="0"/>
                      </a:moveTo>
                      <a:cubicBezTo>
                        <a:pt x="117" y="0"/>
                        <a:pt x="1" y="101"/>
                        <a:pt x="38" y="256"/>
                      </a:cubicBezTo>
                      <a:cubicBezTo>
                        <a:pt x="75" y="349"/>
                        <a:pt x="149" y="388"/>
                        <a:pt x="223" y="388"/>
                      </a:cubicBezTo>
                      <a:cubicBezTo>
                        <a:pt x="343" y="388"/>
                        <a:pt x="462" y="285"/>
                        <a:pt x="425" y="135"/>
                      </a:cubicBezTo>
                      <a:cubicBezTo>
                        <a:pt x="387" y="41"/>
                        <a:pt x="311" y="0"/>
                        <a:pt x="236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643712" y="529164"/>
                  <a:ext cx="32502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515" extrusionOk="0">
                      <a:moveTo>
                        <a:pt x="324" y="0"/>
                      </a:moveTo>
                      <a:cubicBezTo>
                        <a:pt x="162" y="0"/>
                        <a:pt x="0" y="138"/>
                        <a:pt x="53" y="340"/>
                      </a:cubicBezTo>
                      <a:cubicBezTo>
                        <a:pt x="99" y="461"/>
                        <a:pt x="200" y="514"/>
                        <a:pt x="301" y="514"/>
                      </a:cubicBezTo>
                      <a:cubicBezTo>
                        <a:pt x="462" y="514"/>
                        <a:pt x="625" y="379"/>
                        <a:pt x="573" y="171"/>
                      </a:cubicBezTo>
                      <a:cubicBezTo>
                        <a:pt x="522" y="52"/>
                        <a:pt x="423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635392" y="422145"/>
                  <a:ext cx="34582" cy="27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534" extrusionOk="0">
                      <a:moveTo>
                        <a:pt x="352" y="0"/>
                      </a:moveTo>
                      <a:cubicBezTo>
                        <a:pt x="178" y="0"/>
                        <a:pt x="0" y="145"/>
                        <a:pt x="68" y="354"/>
                      </a:cubicBezTo>
                      <a:cubicBezTo>
                        <a:pt x="119" y="479"/>
                        <a:pt x="223" y="533"/>
                        <a:pt x="327" y="533"/>
                      </a:cubicBezTo>
                      <a:cubicBezTo>
                        <a:pt x="496" y="533"/>
                        <a:pt x="664" y="394"/>
                        <a:pt x="612" y="185"/>
                      </a:cubicBezTo>
                      <a:cubicBezTo>
                        <a:pt x="566" y="55"/>
                        <a:pt x="459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828111" y="422249"/>
                  <a:ext cx="36766" cy="3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578" extrusionOk="0">
                      <a:moveTo>
                        <a:pt x="361" y="0"/>
                      </a:moveTo>
                      <a:cubicBezTo>
                        <a:pt x="182" y="0"/>
                        <a:pt x="1" y="158"/>
                        <a:pt x="75" y="388"/>
                      </a:cubicBezTo>
                      <a:cubicBezTo>
                        <a:pt x="121" y="521"/>
                        <a:pt x="229" y="578"/>
                        <a:pt x="339" y="578"/>
                      </a:cubicBezTo>
                      <a:cubicBezTo>
                        <a:pt x="520" y="578"/>
                        <a:pt x="707" y="425"/>
                        <a:pt x="632" y="207"/>
                      </a:cubicBezTo>
                      <a:cubicBezTo>
                        <a:pt x="585" y="62"/>
                        <a:pt x="474" y="0"/>
                        <a:pt x="36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821090" y="355738"/>
                  <a:ext cx="30005" cy="24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" h="475" extrusionOk="0">
                      <a:moveTo>
                        <a:pt x="297" y="0"/>
                      </a:moveTo>
                      <a:cubicBezTo>
                        <a:pt x="150" y="0"/>
                        <a:pt x="1" y="127"/>
                        <a:pt x="53" y="312"/>
                      </a:cubicBezTo>
                      <a:cubicBezTo>
                        <a:pt x="95" y="425"/>
                        <a:pt x="188" y="474"/>
                        <a:pt x="282" y="474"/>
                      </a:cubicBezTo>
                      <a:cubicBezTo>
                        <a:pt x="429" y="474"/>
                        <a:pt x="577" y="352"/>
                        <a:pt x="525" y="167"/>
                      </a:cubicBezTo>
                      <a:cubicBezTo>
                        <a:pt x="483" y="51"/>
                        <a:pt x="390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721299" y="365619"/>
                  <a:ext cx="49090" cy="3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" h="724" extrusionOk="0">
                      <a:moveTo>
                        <a:pt x="458" y="1"/>
                      </a:moveTo>
                      <a:cubicBezTo>
                        <a:pt x="178" y="1"/>
                        <a:pt x="0" y="407"/>
                        <a:pt x="242" y="594"/>
                      </a:cubicBezTo>
                      <a:lnTo>
                        <a:pt x="291" y="631"/>
                      </a:lnTo>
                      <a:cubicBezTo>
                        <a:pt x="358" y="694"/>
                        <a:pt x="444" y="724"/>
                        <a:pt x="529" y="724"/>
                      </a:cubicBezTo>
                      <a:cubicBezTo>
                        <a:pt x="656" y="724"/>
                        <a:pt x="782" y="657"/>
                        <a:pt x="847" y="534"/>
                      </a:cubicBezTo>
                      <a:cubicBezTo>
                        <a:pt x="944" y="316"/>
                        <a:pt x="823" y="74"/>
                        <a:pt x="593" y="26"/>
                      </a:cubicBezTo>
                      <a:lnTo>
                        <a:pt x="605" y="26"/>
                      </a:lnTo>
                      <a:lnTo>
                        <a:pt x="545" y="14"/>
                      </a:lnTo>
                      <a:cubicBezTo>
                        <a:pt x="515" y="5"/>
                        <a:pt x="486" y="1"/>
                        <a:pt x="45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919478" y="321625"/>
                  <a:ext cx="27041" cy="2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25" extrusionOk="0">
                      <a:moveTo>
                        <a:pt x="266" y="1"/>
                      </a:moveTo>
                      <a:cubicBezTo>
                        <a:pt x="135" y="1"/>
                        <a:pt x="0" y="114"/>
                        <a:pt x="60" y="279"/>
                      </a:cubicBezTo>
                      <a:cubicBezTo>
                        <a:pt x="93" y="381"/>
                        <a:pt x="173" y="424"/>
                        <a:pt x="254" y="424"/>
                      </a:cubicBezTo>
                      <a:cubicBezTo>
                        <a:pt x="385" y="424"/>
                        <a:pt x="519" y="310"/>
                        <a:pt x="459" y="146"/>
                      </a:cubicBezTo>
                      <a:cubicBezTo>
                        <a:pt x="427" y="44"/>
                        <a:pt x="347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1089420" y="317881"/>
                  <a:ext cx="42330" cy="34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660" extrusionOk="0">
                      <a:moveTo>
                        <a:pt x="421" y="1"/>
                      </a:moveTo>
                      <a:cubicBezTo>
                        <a:pt x="215" y="1"/>
                        <a:pt x="0" y="181"/>
                        <a:pt x="82" y="436"/>
                      </a:cubicBezTo>
                      <a:cubicBezTo>
                        <a:pt x="133" y="593"/>
                        <a:pt x="260" y="660"/>
                        <a:pt x="389" y="660"/>
                      </a:cubicBezTo>
                      <a:cubicBezTo>
                        <a:pt x="598" y="660"/>
                        <a:pt x="813" y="484"/>
                        <a:pt x="724" y="230"/>
                      </a:cubicBezTo>
                      <a:cubicBezTo>
                        <a:pt x="673" y="69"/>
                        <a:pt x="549" y="1"/>
                        <a:pt x="42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1217500" y="337278"/>
                  <a:ext cx="40302" cy="3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630" extrusionOk="0">
                      <a:moveTo>
                        <a:pt x="397" y="0"/>
                      </a:moveTo>
                      <a:cubicBezTo>
                        <a:pt x="201" y="0"/>
                        <a:pt x="1" y="168"/>
                        <a:pt x="75" y="413"/>
                      </a:cubicBezTo>
                      <a:cubicBezTo>
                        <a:pt x="126" y="565"/>
                        <a:pt x="247" y="630"/>
                        <a:pt x="369" y="630"/>
                      </a:cubicBezTo>
                      <a:cubicBezTo>
                        <a:pt x="569" y="630"/>
                        <a:pt x="774" y="460"/>
                        <a:pt x="692" y="220"/>
                      </a:cubicBezTo>
                      <a:cubicBezTo>
                        <a:pt x="641" y="66"/>
                        <a:pt x="520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1207100" y="432129"/>
                  <a:ext cx="21061" cy="17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36" extrusionOk="0">
                      <a:moveTo>
                        <a:pt x="205" y="0"/>
                      </a:moveTo>
                      <a:cubicBezTo>
                        <a:pt x="103" y="0"/>
                        <a:pt x="1" y="88"/>
                        <a:pt x="45" y="223"/>
                      </a:cubicBezTo>
                      <a:cubicBezTo>
                        <a:pt x="73" y="302"/>
                        <a:pt x="137" y="336"/>
                        <a:pt x="200" y="336"/>
                      </a:cubicBezTo>
                      <a:cubicBezTo>
                        <a:pt x="302" y="336"/>
                        <a:pt x="404" y="248"/>
                        <a:pt x="360" y="114"/>
                      </a:cubicBezTo>
                      <a:cubicBezTo>
                        <a:pt x="332" y="35"/>
                        <a:pt x="26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878344" y="846219"/>
                  <a:ext cx="25585" cy="2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414" extrusionOk="0">
                      <a:moveTo>
                        <a:pt x="252" y="1"/>
                      </a:moveTo>
                      <a:cubicBezTo>
                        <a:pt x="127" y="1"/>
                        <a:pt x="1" y="111"/>
                        <a:pt x="53" y="268"/>
                      </a:cubicBezTo>
                      <a:cubicBezTo>
                        <a:pt x="85" y="370"/>
                        <a:pt x="163" y="413"/>
                        <a:pt x="241" y="413"/>
                      </a:cubicBezTo>
                      <a:cubicBezTo>
                        <a:pt x="366" y="413"/>
                        <a:pt x="492" y="303"/>
                        <a:pt x="440" y="147"/>
                      </a:cubicBezTo>
                      <a:cubicBezTo>
                        <a:pt x="407" y="44"/>
                        <a:pt x="330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463162" y="499627"/>
                  <a:ext cx="25585" cy="2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408" extrusionOk="0">
                      <a:moveTo>
                        <a:pt x="252" y="1"/>
                      </a:moveTo>
                      <a:cubicBezTo>
                        <a:pt x="127" y="1"/>
                        <a:pt x="1" y="111"/>
                        <a:pt x="53" y="267"/>
                      </a:cubicBezTo>
                      <a:cubicBezTo>
                        <a:pt x="86" y="366"/>
                        <a:pt x="164" y="408"/>
                        <a:pt x="242" y="408"/>
                      </a:cubicBezTo>
                      <a:cubicBezTo>
                        <a:pt x="367" y="408"/>
                        <a:pt x="492" y="302"/>
                        <a:pt x="440" y="146"/>
                      </a:cubicBezTo>
                      <a:cubicBezTo>
                        <a:pt x="407" y="44"/>
                        <a:pt x="330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777981" y="401032"/>
                  <a:ext cx="28913" cy="2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24" extrusionOk="0">
                      <a:moveTo>
                        <a:pt x="233" y="1"/>
                      </a:moveTo>
                      <a:cubicBezTo>
                        <a:pt x="136" y="1"/>
                        <a:pt x="41" y="67"/>
                        <a:pt x="23" y="167"/>
                      </a:cubicBezTo>
                      <a:cubicBezTo>
                        <a:pt x="1" y="280"/>
                        <a:pt x="83" y="424"/>
                        <a:pt x="202" y="424"/>
                      </a:cubicBezTo>
                      <a:cubicBezTo>
                        <a:pt x="210" y="424"/>
                        <a:pt x="219" y="423"/>
                        <a:pt x="229" y="421"/>
                      </a:cubicBezTo>
                      <a:lnTo>
                        <a:pt x="241" y="421"/>
                      </a:lnTo>
                      <a:cubicBezTo>
                        <a:pt x="301" y="409"/>
                        <a:pt x="350" y="397"/>
                        <a:pt x="410" y="385"/>
                      </a:cubicBezTo>
                      <a:cubicBezTo>
                        <a:pt x="543" y="337"/>
                        <a:pt x="555" y="155"/>
                        <a:pt x="434" y="83"/>
                      </a:cubicBezTo>
                      <a:cubicBezTo>
                        <a:pt x="398" y="58"/>
                        <a:pt x="362" y="46"/>
                        <a:pt x="326" y="22"/>
                      </a:cubicBezTo>
                      <a:cubicBezTo>
                        <a:pt x="296" y="7"/>
                        <a:pt x="264" y="1"/>
                        <a:pt x="23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982660" y="387096"/>
                  <a:ext cx="45658" cy="31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612" extrusionOk="0">
                      <a:moveTo>
                        <a:pt x="430" y="1"/>
                      </a:moveTo>
                      <a:cubicBezTo>
                        <a:pt x="126" y="1"/>
                        <a:pt x="1" y="474"/>
                        <a:pt x="345" y="593"/>
                      </a:cubicBezTo>
                      <a:cubicBezTo>
                        <a:pt x="390" y="605"/>
                        <a:pt x="437" y="611"/>
                        <a:pt x="485" y="611"/>
                      </a:cubicBezTo>
                      <a:cubicBezTo>
                        <a:pt x="671" y="611"/>
                        <a:pt x="858" y="516"/>
                        <a:pt x="877" y="314"/>
                      </a:cubicBezTo>
                      <a:cubicBezTo>
                        <a:pt x="877" y="218"/>
                        <a:pt x="829" y="133"/>
                        <a:pt x="756" y="84"/>
                      </a:cubicBezTo>
                      <a:cubicBezTo>
                        <a:pt x="708" y="60"/>
                        <a:pt x="660" y="36"/>
                        <a:pt x="611" y="36"/>
                      </a:cubicBezTo>
                      <a:lnTo>
                        <a:pt x="568" y="27"/>
                      </a:lnTo>
                      <a:lnTo>
                        <a:pt x="568" y="27"/>
                      </a:lnTo>
                      <a:cubicBezTo>
                        <a:pt x="566" y="26"/>
                        <a:pt x="560" y="24"/>
                        <a:pt x="551" y="24"/>
                      </a:cubicBezTo>
                      <a:cubicBezTo>
                        <a:pt x="508" y="8"/>
                        <a:pt x="468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1012353" y="304153"/>
                  <a:ext cx="32554" cy="27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20" extrusionOk="0">
                      <a:moveTo>
                        <a:pt x="321" y="0"/>
                      </a:moveTo>
                      <a:cubicBezTo>
                        <a:pt x="160" y="0"/>
                        <a:pt x="0" y="140"/>
                        <a:pt x="52" y="349"/>
                      </a:cubicBezTo>
                      <a:cubicBezTo>
                        <a:pt x="103" y="468"/>
                        <a:pt x="202" y="520"/>
                        <a:pt x="301" y="520"/>
                      </a:cubicBezTo>
                      <a:cubicBezTo>
                        <a:pt x="463" y="520"/>
                        <a:pt x="625" y="382"/>
                        <a:pt x="573" y="179"/>
                      </a:cubicBezTo>
                      <a:cubicBezTo>
                        <a:pt x="522" y="54"/>
                        <a:pt x="421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107308" y="373315"/>
                  <a:ext cx="32918" cy="2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529" extrusionOk="0">
                      <a:moveTo>
                        <a:pt x="326" y="1"/>
                      </a:moveTo>
                      <a:cubicBezTo>
                        <a:pt x="165" y="1"/>
                        <a:pt x="1" y="141"/>
                        <a:pt x="53" y="349"/>
                      </a:cubicBezTo>
                      <a:cubicBezTo>
                        <a:pt x="99" y="475"/>
                        <a:pt x="201" y="529"/>
                        <a:pt x="303" y="529"/>
                      </a:cubicBezTo>
                      <a:cubicBezTo>
                        <a:pt x="467" y="529"/>
                        <a:pt x="633" y="389"/>
                        <a:pt x="573" y="180"/>
                      </a:cubicBezTo>
                      <a:cubicBezTo>
                        <a:pt x="527" y="55"/>
                        <a:pt x="427" y="1"/>
                        <a:pt x="326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934350" y="874144"/>
                  <a:ext cx="8528" cy="7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41" extrusionOk="0">
                      <a:moveTo>
                        <a:pt x="92" y="1"/>
                      </a:moveTo>
                      <a:cubicBezTo>
                        <a:pt x="48" y="1"/>
                        <a:pt x="1" y="40"/>
                        <a:pt x="16" y="93"/>
                      </a:cubicBezTo>
                      <a:cubicBezTo>
                        <a:pt x="25" y="126"/>
                        <a:pt x="51" y="141"/>
                        <a:pt x="78" y="141"/>
                      </a:cubicBezTo>
                      <a:cubicBezTo>
                        <a:pt x="120" y="141"/>
                        <a:pt x="164" y="104"/>
                        <a:pt x="149" y="45"/>
                      </a:cubicBezTo>
                      <a:cubicBezTo>
                        <a:pt x="140" y="14"/>
                        <a:pt x="117" y="1"/>
                        <a:pt x="92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878188" y="890420"/>
                  <a:ext cx="32814" cy="2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529" extrusionOk="0">
                      <a:moveTo>
                        <a:pt x="324" y="0"/>
                      </a:moveTo>
                      <a:cubicBezTo>
                        <a:pt x="164" y="0"/>
                        <a:pt x="1" y="140"/>
                        <a:pt x="68" y="349"/>
                      </a:cubicBezTo>
                      <a:cubicBezTo>
                        <a:pt x="110" y="474"/>
                        <a:pt x="208" y="528"/>
                        <a:pt x="308" y="528"/>
                      </a:cubicBezTo>
                      <a:cubicBezTo>
                        <a:pt x="468" y="528"/>
                        <a:pt x="631" y="388"/>
                        <a:pt x="564" y="180"/>
                      </a:cubicBezTo>
                      <a:cubicBezTo>
                        <a:pt x="522" y="54"/>
                        <a:pt x="423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949119" y="792657"/>
                  <a:ext cx="35154" cy="3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585" extrusionOk="0">
                      <a:moveTo>
                        <a:pt x="361" y="1"/>
                      </a:moveTo>
                      <a:cubicBezTo>
                        <a:pt x="259" y="1"/>
                        <a:pt x="158" y="53"/>
                        <a:pt x="107" y="160"/>
                      </a:cubicBezTo>
                      <a:cubicBezTo>
                        <a:pt x="0" y="363"/>
                        <a:pt x="157" y="584"/>
                        <a:pt x="361" y="584"/>
                      </a:cubicBezTo>
                      <a:cubicBezTo>
                        <a:pt x="389" y="584"/>
                        <a:pt x="417" y="580"/>
                        <a:pt x="446" y="572"/>
                      </a:cubicBezTo>
                      <a:cubicBezTo>
                        <a:pt x="591" y="511"/>
                        <a:pt x="676" y="354"/>
                        <a:pt x="639" y="197"/>
                      </a:cubicBezTo>
                      <a:cubicBezTo>
                        <a:pt x="594" y="68"/>
                        <a:pt x="477" y="1"/>
                        <a:pt x="36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946623" y="749287"/>
                  <a:ext cx="35778" cy="3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84" extrusionOk="0">
                      <a:moveTo>
                        <a:pt x="370" y="0"/>
                      </a:moveTo>
                      <a:cubicBezTo>
                        <a:pt x="268" y="0"/>
                        <a:pt x="163" y="52"/>
                        <a:pt x="107" y="160"/>
                      </a:cubicBezTo>
                      <a:cubicBezTo>
                        <a:pt x="0" y="362"/>
                        <a:pt x="157" y="584"/>
                        <a:pt x="369" y="584"/>
                      </a:cubicBezTo>
                      <a:cubicBezTo>
                        <a:pt x="398" y="584"/>
                        <a:pt x="427" y="580"/>
                        <a:pt x="458" y="571"/>
                      </a:cubicBezTo>
                      <a:cubicBezTo>
                        <a:pt x="603" y="511"/>
                        <a:pt x="687" y="353"/>
                        <a:pt x="639" y="196"/>
                      </a:cubicBezTo>
                      <a:cubicBezTo>
                        <a:pt x="600" y="67"/>
                        <a:pt x="486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063315" y="774820"/>
                  <a:ext cx="17161" cy="1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273" extrusionOk="0">
                      <a:moveTo>
                        <a:pt x="175" y="1"/>
                      </a:moveTo>
                      <a:cubicBezTo>
                        <a:pt x="89" y="1"/>
                        <a:pt x="1" y="76"/>
                        <a:pt x="16" y="189"/>
                      </a:cubicBezTo>
                      <a:cubicBezTo>
                        <a:pt x="47" y="247"/>
                        <a:pt x="100" y="272"/>
                        <a:pt x="152" y="272"/>
                      </a:cubicBezTo>
                      <a:cubicBezTo>
                        <a:pt x="241" y="272"/>
                        <a:pt x="329" y="199"/>
                        <a:pt x="306" y="92"/>
                      </a:cubicBezTo>
                      <a:cubicBezTo>
                        <a:pt x="279" y="28"/>
                        <a:pt x="227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097480" y="748767"/>
                  <a:ext cx="32554" cy="2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41" extrusionOk="0">
                      <a:moveTo>
                        <a:pt x="440" y="1"/>
                      </a:moveTo>
                      <a:cubicBezTo>
                        <a:pt x="419" y="1"/>
                        <a:pt x="397" y="5"/>
                        <a:pt x="375" y="13"/>
                      </a:cubicBezTo>
                      <a:cubicBezTo>
                        <a:pt x="327" y="13"/>
                        <a:pt x="290" y="37"/>
                        <a:pt x="230" y="49"/>
                      </a:cubicBezTo>
                      <a:cubicBezTo>
                        <a:pt x="48" y="109"/>
                        <a:pt x="0" y="351"/>
                        <a:pt x="145" y="472"/>
                      </a:cubicBezTo>
                      <a:cubicBezTo>
                        <a:pt x="196" y="519"/>
                        <a:pt x="258" y="540"/>
                        <a:pt x="319" y="540"/>
                      </a:cubicBezTo>
                      <a:cubicBezTo>
                        <a:pt x="430" y="540"/>
                        <a:pt x="537" y="469"/>
                        <a:pt x="569" y="351"/>
                      </a:cubicBezTo>
                      <a:lnTo>
                        <a:pt x="569" y="339"/>
                      </a:lnTo>
                      <a:cubicBezTo>
                        <a:pt x="581" y="303"/>
                        <a:pt x="593" y="254"/>
                        <a:pt x="605" y="206"/>
                      </a:cubicBezTo>
                      <a:cubicBezTo>
                        <a:pt x="625" y="95"/>
                        <a:pt x="544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139394" y="741123"/>
                  <a:ext cx="31930" cy="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512" extrusionOk="0">
                      <a:moveTo>
                        <a:pt x="321" y="1"/>
                      </a:moveTo>
                      <a:cubicBezTo>
                        <a:pt x="162" y="1"/>
                        <a:pt x="0" y="138"/>
                        <a:pt x="53" y="341"/>
                      </a:cubicBezTo>
                      <a:cubicBezTo>
                        <a:pt x="99" y="460"/>
                        <a:pt x="195" y="512"/>
                        <a:pt x="293" y="512"/>
                      </a:cubicBezTo>
                      <a:cubicBezTo>
                        <a:pt x="452" y="512"/>
                        <a:pt x="614" y="374"/>
                        <a:pt x="561" y="172"/>
                      </a:cubicBezTo>
                      <a:cubicBezTo>
                        <a:pt x="515" y="52"/>
                        <a:pt x="419" y="1"/>
                        <a:pt x="321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1016097" y="733427"/>
                  <a:ext cx="31930" cy="2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515" extrusionOk="0">
                      <a:moveTo>
                        <a:pt x="317" y="0"/>
                      </a:moveTo>
                      <a:cubicBezTo>
                        <a:pt x="159" y="0"/>
                        <a:pt x="1" y="136"/>
                        <a:pt x="53" y="344"/>
                      </a:cubicBezTo>
                      <a:cubicBezTo>
                        <a:pt x="99" y="463"/>
                        <a:pt x="195" y="515"/>
                        <a:pt x="293" y="515"/>
                      </a:cubicBezTo>
                      <a:cubicBezTo>
                        <a:pt x="452" y="515"/>
                        <a:pt x="614" y="377"/>
                        <a:pt x="561" y="174"/>
                      </a:cubicBezTo>
                      <a:cubicBezTo>
                        <a:pt x="514" y="53"/>
                        <a:pt x="416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178395" y="749287"/>
                  <a:ext cx="31306" cy="2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96" extrusionOk="0">
                      <a:moveTo>
                        <a:pt x="311" y="0"/>
                      </a:moveTo>
                      <a:cubicBezTo>
                        <a:pt x="156" y="0"/>
                        <a:pt x="1" y="135"/>
                        <a:pt x="53" y="329"/>
                      </a:cubicBezTo>
                      <a:cubicBezTo>
                        <a:pt x="99" y="445"/>
                        <a:pt x="196" y="495"/>
                        <a:pt x="292" y="495"/>
                      </a:cubicBezTo>
                      <a:cubicBezTo>
                        <a:pt x="446" y="495"/>
                        <a:pt x="601" y="366"/>
                        <a:pt x="549" y="172"/>
                      </a:cubicBezTo>
                      <a:cubicBezTo>
                        <a:pt x="503" y="52"/>
                        <a:pt x="40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228577" y="810181"/>
                  <a:ext cx="36610" cy="29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570" extrusionOk="0">
                      <a:moveTo>
                        <a:pt x="368" y="1"/>
                      </a:moveTo>
                      <a:cubicBezTo>
                        <a:pt x="187" y="1"/>
                        <a:pt x="0" y="156"/>
                        <a:pt x="68" y="380"/>
                      </a:cubicBezTo>
                      <a:cubicBezTo>
                        <a:pt x="114" y="513"/>
                        <a:pt x="222" y="569"/>
                        <a:pt x="332" y="569"/>
                      </a:cubicBezTo>
                      <a:cubicBezTo>
                        <a:pt x="515" y="569"/>
                        <a:pt x="704" y="417"/>
                        <a:pt x="636" y="198"/>
                      </a:cubicBezTo>
                      <a:cubicBezTo>
                        <a:pt x="590" y="60"/>
                        <a:pt x="480" y="1"/>
                        <a:pt x="36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347614" y="509716"/>
                  <a:ext cx="93813" cy="9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1816" extrusionOk="0">
                      <a:moveTo>
                        <a:pt x="606" y="1"/>
                      </a:moveTo>
                      <a:cubicBezTo>
                        <a:pt x="860" y="872"/>
                        <a:pt x="847" y="896"/>
                        <a:pt x="1" y="1210"/>
                      </a:cubicBezTo>
                      <a:cubicBezTo>
                        <a:pt x="307" y="1117"/>
                        <a:pt x="509" y="1058"/>
                        <a:pt x="655" y="1058"/>
                      </a:cubicBezTo>
                      <a:cubicBezTo>
                        <a:pt x="923" y="1058"/>
                        <a:pt x="1002" y="1258"/>
                        <a:pt x="1198" y="1815"/>
                      </a:cubicBezTo>
                      <a:cubicBezTo>
                        <a:pt x="944" y="932"/>
                        <a:pt x="944" y="908"/>
                        <a:pt x="1803" y="605"/>
                      </a:cubicBezTo>
                      <a:lnTo>
                        <a:pt x="1803" y="605"/>
                      </a:lnTo>
                      <a:cubicBezTo>
                        <a:pt x="1497" y="699"/>
                        <a:pt x="1295" y="758"/>
                        <a:pt x="1149" y="758"/>
                      </a:cubicBezTo>
                      <a:cubicBezTo>
                        <a:pt x="881" y="758"/>
                        <a:pt x="802" y="557"/>
                        <a:pt x="60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669089" y="404672"/>
                  <a:ext cx="94385" cy="9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16" extrusionOk="0">
                      <a:moveTo>
                        <a:pt x="605" y="1"/>
                      </a:moveTo>
                      <a:cubicBezTo>
                        <a:pt x="871" y="871"/>
                        <a:pt x="847" y="896"/>
                        <a:pt x="0" y="1210"/>
                      </a:cubicBezTo>
                      <a:cubicBezTo>
                        <a:pt x="311" y="1117"/>
                        <a:pt x="515" y="1057"/>
                        <a:pt x="663" y="1057"/>
                      </a:cubicBezTo>
                      <a:cubicBezTo>
                        <a:pt x="935" y="1057"/>
                        <a:pt x="1014" y="1258"/>
                        <a:pt x="1210" y="1815"/>
                      </a:cubicBezTo>
                      <a:cubicBezTo>
                        <a:pt x="944" y="932"/>
                        <a:pt x="956" y="908"/>
                        <a:pt x="1815" y="605"/>
                      </a:cubicBezTo>
                      <a:lnTo>
                        <a:pt x="1815" y="605"/>
                      </a:lnTo>
                      <a:cubicBezTo>
                        <a:pt x="1504" y="699"/>
                        <a:pt x="1300" y="758"/>
                        <a:pt x="1152" y="758"/>
                      </a:cubicBezTo>
                      <a:cubicBezTo>
                        <a:pt x="880" y="758"/>
                        <a:pt x="801" y="557"/>
                        <a:pt x="60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1168567" y="302749"/>
                  <a:ext cx="57879" cy="5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126" extrusionOk="0">
                      <a:moveTo>
                        <a:pt x="375" y="1"/>
                      </a:moveTo>
                      <a:cubicBezTo>
                        <a:pt x="532" y="545"/>
                        <a:pt x="520" y="557"/>
                        <a:pt x="0" y="751"/>
                      </a:cubicBezTo>
                      <a:cubicBezTo>
                        <a:pt x="187" y="695"/>
                        <a:pt x="310" y="660"/>
                        <a:pt x="399" y="660"/>
                      </a:cubicBezTo>
                      <a:cubicBezTo>
                        <a:pt x="563" y="660"/>
                        <a:pt x="613" y="781"/>
                        <a:pt x="738" y="1126"/>
                      </a:cubicBezTo>
                      <a:cubicBezTo>
                        <a:pt x="581" y="581"/>
                        <a:pt x="581" y="569"/>
                        <a:pt x="1113" y="388"/>
                      </a:cubicBezTo>
                      <a:lnTo>
                        <a:pt x="1113" y="388"/>
                      </a:lnTo>
                      <a:cubicBezTo>
                        <a:pt x="931" y="442"/>
                        <a:pt x="808" y="476"/>
                        <a:pt x="718" y="476"/>
                      </a:cubicBezTo>
                      <a:cubicBezTo>
                        <a:pt x="546" y="476"/>
                        <a:pt x="494" y="351"/>
                        <a:pt x="37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1004969" y="928017"/>
                  <a:ext cx="6968" cy="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10" extrusionOk="0">
                      <a:moveTo>
                        <a:pt x="73" y="1"/>
                      </a:moveTo>
                      <a:cubicBezTo>
                        <a:pt x="1" y="1"/>
                        <a:pt x="1" y="110"/>
                        <a:pt x="73" y="110"/>
                      </a:cubicBezTo>
                      <a:cubicBezTo>
                        <a:pt x="134" y="110"/>
                        <a:pt x="134" y="1"/>
                        <a:pt x="7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1041474" y="899104"/>
                  <a:ext cx="10765" cy="7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146" extrusionOk="0">
                      <a:moveTo>
                        <a:pt x="97" y="1"/>
                      </a:moveTo>
                      <a:cubicBezTo>
                        <a:pt x="0" y="1"/>
                        <a:pt x="0" y="146"/>
                        <a:pt x="97" y="146"/>
                      </a:cubicBezTo>
                      <a:cubicBezTo>
                        <a:pt x="206" y="146"/>
                        <a:pt x="206" y="1"/>
                        <a:pt x="9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1112769" y="911949"/>
                  <a:ext cx="23037" cy="2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95" extrusionOk="0">
                      <a:moveTo>
                        <a:pt x="178" y="274"/>
                      </a:moveTo>
                      <a:lnTo>
                        <a:pt x="190" y="298"/>
                      </a:lnTo>
                      <a:lnTo>
                        <a:pt x="154" y="298"/>
                      </a:lnTo>
                      <a:lnTo>
                        <a:pt x="137" y="275"/>
                      </a:lnTo>
                      <a:lnTo>
                        <a:pt x="137" y="275"/>
                      </a:lnTo>
                      <a:cubicBezTo>
                        <a:pt x="142" y="276"/>
                        <a:pt x="148" y="276"/>
                        <a:pt x="154" y="276"/>
                      </a:cubicBezTo>
                      <a:cubicBezTo>
                        <a:pt x="162" y="276"/>
                        <a:pt x="170" y="275"/>
                        <a:pt x="178" y="274"/>
                      </a:cubicBezTo>
                      <a:close/>
                      <a:moveTo>
                        <a:pt x="215" y="1"/>
                      </a:moveTo>
                      <a:cubicBezTo>
                        <a:pt x="199" y="1"/>
                        <a:pt x="183" y="3"/>
                        <a:pt x="166" y="8"/>
                      </a:cubicBezTo>
                      <a:cubicBezTo>
                        <a:pt x="144" y="13"/>
                        <a:pt x="124" y="21"/>
                        <a:pt x="107" y="32"/>
                      </a:cubicBezTo>
                      <a:lnTo>
                        <a:pt x="107" y="32"/>
                      </a:lnTo>
                      <a:cubicBezTo>
                        <a:pt x="96" y="35"/>
                        <a:pt x="87" y="38"/>
                        <a:pt x="81" y="44"/>
                      </a:cubicBezTo>
                      <a:cubicBezTo>
                        <a:pt x="0" y="88"/>
                        <a:pt x="4" y="172"/>
                        <a:pt x="50" y="226"/>
                      </a:cubicBezTo>
                      <a:lnTo>
                        <a:pt x="50" y="226"/>
                      </a:lnTo>
                      <a:cubicBezTo>
                        <a:pt x="55" y="268"/>
                        <a:pt x="76" y="308"/>
                        <a:pt x="107" y="336"/>
                      </a:cubicBezTo>
                      <a:lnTo>
                        <a:pt x="107" y="336"/>
                      </a:lnTo>
                      <a:cubicBezTo>
                        <a:pt x="129" y="373"/>
                        <a:pt x="168" y="395"/>
                        <a:pt x="214" y="395"/>
                      </a:cubicBezTo>
                      <a:cubicBezTo>
                        <a:pt x="250" y="395"/>
                        <a:pt x="287" y="383"/>
                        <a:pt x="311" y="358"/>
                      </a:cubicBezTo>
                      <a:cubicBezTo>
                        <a:pt x="329" y="341"/>
                        <a:pt x="372" y="278"/>
                        <a:pt x="366" y="278"/>
                      </a:cubicBezTo>
                      <a:lnTo>
                        <a:pt x="366" y="278"/>
                      </a:lnTo>
                      <a:cubicBezTo>
                        <a:pt x="365" y="278"/>
                        <a:pt x="363" y="280"/>
                        <a:pt x="359" y="284"/>
                      </a:cubicBezTo>
                      <a:lnTo>
                        <a:pt x="359" y="284"/>
                      </a:lnTo>
                      <a:cubicBezTo>
                        <a:pt x="442" y="171"/>
                        <a:pt x="356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1163522" y="895984"/>
                  <a:ext cx="11337" cy="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70" extrusionOk="0">
                      <a:moveTo>
                        <a:pt x="109" y="0"/>
                      </a:moveTo>
                      <a:cubicBezTo>
                        <a:pt x="0" y="0"/>
                        <a:pt x="0" y="169"/>
                        <a:pt x="109" y="169"/>
                      </a:cubicBezTo>
                      <a:cubicBezTo>
                        <a:pt x="218" y="169"/>
                        <a:pt x="218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1064771" y="862599"/>
                  <a:ext cx="32086" cy="2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61" extrusionOk="0">
                      <a:moveTo>
                        <a:pt x="290" y="1"/>
                      </a:moveTo>
                      <a:cubicBezTo>
                        <a:pt x="0" y="1"/>
                        <a:pt x="0" y="449"/>
                        <a:pt x="290" y="449"/>
                      </a:cubicBezTo>
                      <a:lnTo>
                        <a:pt x="290" y="461"/>
                      </a:lnTo>
                      <a:lnTo>
                        <a:pt x="315" y="461"/>
                      </a:lnTo>
                      <a:cubicBezTo>
                        <a:pt x="617" y="461"/>
                        <a:pt x="617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1223896" y="924897"/>
                  <a:ext cx="22673" cy="17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328" extrusionOk="0">
                      <a:moveTo>
                        <a:pt x="218" y="1"/>
                      </a:moveTo>
                      <a:cubicBezTo>
                        <a:pt x="1" y="1"/>
                        <a:pt x="1" y="327"/>
                        <a:pt x="218" y="327"/>
                      </a:cubicBezTo>
                      <a:cubicBezTo>
                        <a:pt x="436" y="327"/>
                        <a:pt x="436" y="1"/>
                        <a:pt x="218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206268" y="875808"/>
                  <a:ext cx="22101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352" extrusionOk="0">
                      <a:moveTo>
                        <a:pt x="219" y="1"/>
                      </a:moveTo>
                      <a:cubicBezTo>
                        <a:pt x="1" y="25"/>
                        <a:pt x="1" y="328"/>
                        <a:pt x="219" y="352"/>
                      </a:cubicBezTo>
                      <a:cubicBezTo>
                        <a:pt x="424" y="328"/>
                        <a:pt x="424" y="25"/>
                        <a:pt x="219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1044594" y="873311"/>
                  <a:ext cx="24597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352" extrusionOk="0">
                      <a:moveTo>
                        <a:pt x="243" y="1"/>
                      </a:moveTo>
                      <a:cubicBezTo>
                        <a:pt x="1" y="1"/>
                        <a:pt x="1" y="351"/>
                        <a:pt x="243" y="351"/>
                      </a:cubicBezTo>
                      <a:cubicBezTo>
                        <a:pt x="473" y="351"/>
                        <a:pt x="473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955931" y="908465"/>
                  <a:ext cx="29225" cy="24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67" extrusionOk="0">
                      <a:moveTo>
                        <a:pt x="217" y="0"/>
                      </a:moveTo>
                      <a:cubicBezTo>
                        <a:pt x="141" y="0"/>
                        <a:pt x="73" y="35"/>
                        <a:pt x="49" y="123"/>
                      </a:cubicBezTo>
                      <a:cubicBezTo>
                        <a:pt x="37" y="135"/>
                        <a:pt x="37" y="159"/>
                        <a:pt x="24" y="183"/>
                      </a:cubicBezTo>
                      <a:cubicBezTo>
                        <a:pt x="0" y="280"/>
                        <a:pt x="49" y="377"/>
                        <a:pt x="133" y="437"/>
                      </a:cubicBezTo>
                      <a:cubicBezTo>
                        <a:pt x="167" y="457"/>
                        <a:pt x="205" y="466"/>
                        <a:pt x="243" y="466"/>
                      </a:cubicBezTo>
                      <a:cubicBezTo>
                        <a:pt x="299" y="466"/>
                        <a:pt x="356" y="445"/>
                        <a:pt x="399" y="401"/>
                      </a:cubicBezTo>
                      <a:cubicBezTo>
                        <a:pt x="424" y="365"/>
                        <a:pt x="448" y="329"/>
                        <a:pt x="472" y="292"/>
                      </a:cubicBezTo>
                      <a:cubicBezTo>
                        <a:pt x="561" y="146"/>
                        <a:pt x="373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-152337" y="-50625"/>
                  <a:ext cx="2586475" cy="2389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51" h="41712" extrusionOk="0">
                      <a:moveTo>
                        <a:pt x="13338" y="9583"/>
                      </a:moveTo>
                      <a:cubicBezTo>
                        <a:pt x="13314" y="9598"/>
                        <a:pt x="13290" y="9612"/>
                        <a:pt x="13266" y="9627"/>
                      </a:cubicBezTo>
                      <a:lnTo>
                        <a:pt x="13266" y="9627"/>
                      </a:lnTo>
                      <a:cubicBezTo>
                        <a:pt x="13290" y="9612"/>
                        <a:pt x="13314" y="9598"/>
                        <a:pt x="13338" y="9583"/>
                      </a:cubicBezTo>
                      <a:close/>
                      <a:moveTo>
                        <a:pt x="19948" y="0"/>
                      </a:moveTo>
                      <a:cubicBezTo>
                        <a:pt x="12481" y="0"/>
                        <a:pt x="4987" y="4289"/>
                        <a:pt x="1689" y="11434"/>
                      </a:cubicBezTo>
                      <a:cubicBezTo>
                        <a:pt x="2270" y="10515"/>
                        <a:pt x="2923" y="9631"/>
                        <a:pt x="3637" y="8809"/>
                      </a:cubicBezTo>
                      <a:lnTo>
                        <a:pt x="3637" y="8809"/>
                      </a:lnTo>
                      <a:cubicBezTo>
                        <a:pt x="3407" y="9172"/>
                        <a:pt x="3189" y="9535"/>
                        <a:pt x="2959" y="9898"/>
                      </a:cubicBezTo>
                      <a:cubicBezTo>
                        <a:pt x="6381" y="5050"/>
                        <a:pt x="13084" y="2282"/>
                        <a:pt x="19513" y="2282"/>
                      </a:cubicBezTo>
                      <a:cubicBezTo>
                        <a:pt x="26880" y="2282"/>
                        <a:pt x="33887" y="5916"/>
                        <a:pt x="35185" y="14216"/>
                      </a:cubicBezTo>
                      <a:cubicBezTo>
                        <a:pt x="35137" y="13926"/>
                        <a:pt x="35088" y="13648"/>
                        <a:pt x="35028" y="13369"/>
                      </a:cubicBezTo>
                      <a:lnTo>
                        <a:pt x="35028" y="13369"/>
                      </a:lnTo>
                      <a:cubicBezTo>
                        <a:pt x="35851" y="18123"/>
                        <a:pt x="34701" y="23639"/>
                        <a:pt x="30298" y="26264"/>
                      </a:cubicBezTo>
                      <a:cubicBezTo>
                        <a:pt x="28832" y="27141"/>
                        <a:pt x="27070" y="27569"/>
                        <a:pt x="25314" y="27569"/>
                      </a:cubicBezTo>
                      <a:cubicBezTo>
                        <a:pt x="20910" y="27569"/>
                        <a:pt x="16535" y="24877"/>
                        <a:pt x="16907" y="19793"/>
                      </a:cubicBezTo>
                      <a:lnTo>
                        <a:pt x="16907" y="19793"/>
                      </a:lnTo>
                      <a:cubicBezTo>
                        <a:pt x="17374" y="23874"/>
                        <a:pt x="20170" y="25607"/>
                        <a:pt x="23197" y="25607"/>
                      </a:cubicBezTo>
                      <a:cubicBezTo>
                        <a:pt x="26290" y="25607"/>
                        <a:pt x="29625" y="23798"/>
                        <a:pt x="30963" y="20833"/>
                      </a:cubicBezTo>
                      <a:cubicBezTo>
                        <a:pt x="33613" y="14978"/>
                        <a:pt x="29173" y="7938"/>
                        <a:pt x="23258" y="6365"/>
                      </a:cubicBezTo>
                      <a:cubicBezTo>
                        <a:pt x="22129" y="6069"/>
                        <a:pt x="20990" y="5929"/>
                        <a:pt x="19860" y="5929"/>
                      </a:cubicBezTo>
                      <a:cubicBezTo>
                        <a:pt x="13603" y="5929"/>
                        <a:pt x="7645" y="10227"/>
                        <a:pt x="5524" y="16140"/>
                      </a:cubicBezTo>
                      <a:cubicBezTo>
                        <a:pt x="1205" y="28188"/>
                        <a:pt x="10822" y="41071"/>
                        <a:pt x="23197" y="41712"/>
                      </a:cubicBezTo>
                      <a:cubicBezTo>
                        <a:pt x="22133" y="41506"/>
                        <a:pt x="21068" y="41228"/>
                        <a:pt x="20040" y="40865"/>
                      </a:cubicBezTo>
                      <a:lnTo>
                        <a:pt x="20040" y="40865"/>
                      </a:lnTo>
                      <a:cubicBezTo>
                        <a:pt x="20463" y="40950"/>
                        <a:pt x="20875" y="41022"/>
                        <a:pt x="21310" y="41095"/>
                      </a:cubicBezTo>
                      <a:cubicBezTo>
                        <a:pt x="8991" y="38162"/>
                        <a:pt x="1" y="18035"/>
                        <a:pt x="12928" y="9835"/>
                      </a:cubicBezTo>
                      <a:lnTo>
                        <a:pt x="12928" y="9835"/>
                      </a:lnTo>
                      <a:cubicBezTo>
                        <a:pt x="15187" y="8521"/>
                        <a:pt x="17807" y="7724"/>
                        <a:pt x="20340" y="7724"/>
                      </a:cubicBezTo>
                      <a:cubicBezTo>
                        <a:pt x="23391" y="7724"/>
                        <a:pt x="26315" y="8881"/>
                        <a:pt x="28326" y="11688"/>
                      </a:cubicBezTo>
                      <a:cubicBezTo>
                        <a:pt x="31602" y="16259"/>
                        <a:pt x="30089" y="24890"/>
                        <a:pt x="23768" y="24890"/>
                      </a:cubicBezTo>
                      <a:cubicBezTo>
                        <a:pt x="23180" y="24890"/>
                        <a:pt x="22550" y="24815"/>
                        <a:pt x="21879" y="24656"/>
                      </a:cubicBezTo>
                      <a:lnTo>
                        <a:pt x="21879" y="24656"/>
                      </a:lnTo>
                      <a:cubicBezTo>
                        <a:pt x="22160" y="24683"/>
                        <a:pt x="22432" y="24696"/>
                        <a:pt x="22693" y="24696"/>
                      </a:cubicBezTo>
                      <a:cubicBezTo>
                        <a:pt x="30619" y="24696"/>
                        <a:pt x="29331" y="12656"/>
                        <a:pt x="21637" y="11930"/>
                      </a:cubicBezTo>
                      <a:cubicBezTo>
                        <a:pt x="21372" y="11905"/>
                        <a:pt x="21111" y="11894"/>
                        <a:pt x="20854" y="11894"/>
                      </a:cubicBezTo>
                      <a:cubicBezTo>
                        <a:pt x="14597" y="11894"/>
                        <a:pt x="10588" y="18934"/>
                        <a:pt x="11947" y="24813"/>
                      </a:cubicBezTo>
                      <a:cubicBezTo>
                        <a:pt x="13401" y="31070"/>
                        <a:pt x="19987" y="35037"/>
                        <a:pt x="26139" y="35037"/>
                      </a:cubicBezTo>
                      <a:cubicBezTo>
                        <a:pt x="26231" y="35037"/>
                        <a:pt x="26323" y="35036"/>
                        <a:pt x="26415" y="35035"/>
                      </a:cubicBezTo>
                      <a:cubicBezTo>
                        <a:pt x="35863" y="34865"/>
                        <a:pt x="43254" y="25551"/>
                        <a:pt x="43181" y="16490"/>
                      </a:cubicBezTo>
                      <a:cubicBezTo>
                        <a:pt x="43012" y="11373"/>
                        <a:pt x="41355" y="6462"/>
                        <a:pt x="37798" y="2700"/>
                      </a:cubicBezTo>
                      <a:lnTo>
                        <a:pt x="37798" y="2700"/>
                      </a:lnTo>
                      <a:cubicBezTo>
                        <a:pt x="38427" y="3583"/>
                        <a:pt x="38996" y="4515"/>
                        <a:pt x="39492" y="5494"/>
                      </a:cubicBezTo>
                      <a:cubicBezTo>
                        <a:pt x="39250" y="5144"/>
                        <a:pt x="38996" y="4805"/>
                        <a:pt x="38742" y="4454"/>
                      </a:cubicBezTo>
                      <a:lnTo>
                        <a:pt x="38742" y="4454"/>
                      </a:lnTo>
                      <a:cubicBezTo>
                        <a:pt x="45150" y="14341"/>
                        <a:pt x="39160" y="33163"/>
                        <a:pt x="26096" y="33163"/>
                      </a:cubicBezTo>
                      <a:cubicBezTo>
                        <a:pt x="25212" y="33163"/>
                        <a:pt x="24295" y="33077"/>
                        <a:pt x="23348" y="32896"/>
                      </a:cubicBezTo>
                      <a:lnTo>
                        <a:pt x="23348" y="32896"/>
                      </a:lnTo>
                      <a:cubicBezTo>
                        <a:pt x="17581" y="31559"/>
                        <a:pt x="12303" y="27014"/>
                        <a:pt x="13423" y="20579"/>
                      </a:cubicBezTo>
                      <a:cubicBezTo>
                        <a:pt x="14114" y="16579"/>
                        <a:pt x="18430" y="12904"/>
                        <a:pt x="22251" y="12904"/>
                      </a:cubicBezTo>
                      <a:cubicBezTo>
                        <a:pt x="24382" y="12904"/>
                        <a:pt x="26359" y="14047"/>
                        <a:pt x="27468" y="16914"/>
                      </a:cubicBezTo>
                      <a:cubicBezTo>
                        <a:pt x="26475" y="14674"/>
                        <a:pt x="24789" y="13747"/>
                        <a:pt x="23006" y="13747"/>
                      </a:cubicBezTo>
                      <a:cubicBezTo>
                        <a:pt x="18356" y="13747"/>
                        <a:pt x="13050" y="20056"/>
                        <a:pt x="17693" y="25853"/>
                      </a:cubicBezTo>
                      <a:cubicBezTo>
                        <a:pt x="19527" y="28145"/>
                        <a:pt x="22302" y="29180"/>
                        <a:pt x="25139" y="29180"/>
                      </a:cubicBezTo>
                      <a:cubicBezTo>
                        <a:pt x="28293" y="29180"/>
                        <a:pt x="31524" y="27902"/>
                        <a:pt x="33625" y="25648"/>
                      </a:cubicBezTo>
                      <a:cubicBezTo>
                        <a:pt x="39080" y="19781"/>
                        <a:pt x="37883" y="9922"/>
                        <a:pt x="32173" y="4684"/>
                      </a:cubicBezTo>
                      <a:cubicBezTo>
                        <a:pt x="28670" y="1466"/>
                        <a:pt x="24313" y="0"/>
                        <a:pt x="19948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2" name="Google Shape;1062;p3"/>
            <p:cNvGrpSpPr/>
            <p:nvPr/>
          </p:nvGrpSpPr>
          <p:grpSpPr>
            <a:xfrm>
              <a:off x="7335608" y="2845634"/>
              <a:ext cx="2735698" cy="2906951"/>
              <a:chOff x="7074538" y="2755486"/>
              <a:chExt cx="2010655" cy="2136521"/>
            </a:xfrm>
          </p:grpSpPr>
          <p:grpSp>
            <p:nvGrpSpPr>
              <p:cNvPr id="1063" name="Google Shape;1063;p3"/>
              <p:cNvGrpSpPr/>
              <p:nvPr/>
            </p:nvGrpSpPr>
            <p:grpSpPr>
              <a:xfrm flipH="1">
                <a:off x="7346152" y="2910434"/>
                <a:ext cx="1569582" cy="1981573"/>
                <a:chOff x="146217" y="2712579"/>
                <a:chExt cx="1552966" cy="1960401"/>
              </a:xfrm>
            </p:grpSpPr>
            <p:grpSp>
              <p:nvGrpSpPr>
                <p:cNvPr id="1064" name="Google Shape;1064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065" name="Google Shape;1065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9" name="Google Shape;1079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080" name="Google Shape;1080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4" name="Google Shape;1094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095" name="Google Shape;1095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09" name="Google Shape;1109;p3"/>
              <p:cNvSpPr/>
              <p:nvPr/>
            </p:nvSpPr>
            <p:spPr>
              <a:xfrm>
                <a:off x="7161230" y="2910343"/>
                <a:ext cx="1870244" cy="1349511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11985" extrusionOk="0">
                    <a:moveTo>
                      <a:pt x="9059" y="0"/>
                    </a:moveTo>
                    <a:cubicBezTo>
                      <a:pt x="7874" y="0"/>
                      <a:pt x="6703" y="379"/>
                      <a:pt x="5722" y="1117"/>
                    </a:cubicBezTo>
                    <a:cubicBezTo>
                      <a:pt x="4694" y="1903"/>
                      <a:pt x="4004" y="3064"/>
                      <a:pt x="3799" y="4346"/>
                    </a:cubicBezTo>
                    <a:cubicBezTo>
                      <a:pt x="3654" y="5423"/>
                      <a:pt x="4113" y="6621"/>
                      <a:pt x="4972" y="7371"/>
                    </a:cubicBezTo>
                    <a:cubicBezTo>
                      <a:pt x="5537" y="7872"/>
                      <a:pt x="6191" y="8133"/>
                      <a:pt x="6857" y="8133"/>
                    </a:cubicBezTo>
                    <a:cubicBezTo>
                      <a:pt x="7075" y="8133"/>
                      <a:pt x="7295" y="8105"/>
                      <a:pt x="7512" y="8048"/>
                    </a:cubicBezTo>
                    <a:cubicBezTo>
                      <a:pt x="7633" y="8012"/>
                      <a:pt x="7754" y="7951"/>
                      <a:pt x="7863" y="7879"/>
                    </a:cubicBezTo>
                    <a:cubicBezTo>
                      <a:pt x="8178" y="7637"/>
                      <a:pt x="8359" y="7238"/>
                      <a:pt x="8541" y="6863"/>
                    </a:cubicBezTo>
                    <a:cubicBezTo>
                      <a:pt x="8698" y="6524"/>
                      <a:pt x="8855" y="6197"/>
                      <a:pt x="9097" y="6004"/>
                    </a:cubicBezTo>
                    <a:cubicBezTo>
                      <a:pt x="9234" y="5896"/>
                      <a:pt x="9402" y="5836"/>
                      <a:pt x="9577" y="5836"/>
                    </a:cubicBezTo>
                    <a:cubicBezTo>
                      <a:pt x="9618" y="5836"/>
                      <a:pt x="9660" y="5839"/>
                      <a:pt x="9702" y="5846"/>
                    </a:cubicBezTo>
                    <a:cubicBezTo>
                      <a:pt x="10246" y="5895"/>
                      <a:pt x="10718" y="6246"/>
                      <a:pt x="10936" y="6742"/>
                    </a:cubicBezTo>
                    <a:cubicBezTo>
                      <a:pt x="11371" y="7758"/>
                      <a:pt x="10900" y="9403"/>
                      <a:pt x="10210" y="10346"/>
                    </a:cubicBezTo>
                    <a:cubicBezTo>
                      <a:pt x="10053" y="10528"/>
                      <a:pt x="9871" y="10685"/>
                      <a:pt x="9690" y="10830"/>
                    </a:cubicBezTo>
                    <a:cubicBezTo>
                      <a:pt x="8621" y="11648"/>
                      <a:pt x="7295" y="11838"/>
                      <a:pt x="6167" y="11838"/>
                    </a:cubicBezTo>
                    <a:cubicBezTo>
                      <a:pt x="5828" y="11838"/>
                      <a:pt x="5506" y="11820"/>
                      <a:pt x="5214" y="11798"/>
                    </a:cubicBezTo>
                    <a:cubicBezTo>
                      <a:pt x="2783" y="11375"/>
                      <a:pt x="908" y="9488"/>
                      <a:pt x="0" y="7649"/>
                    </a:cubicBezTo>
                    <a:lnTo>
                      <a:pt x="0" y="7649"/>
                    </a:lnTo>
                    <a:cubicBezTo>
                      <a:pt x="1011" y="10334"/>
                      <a:pt x="3570" y="11984"/>
                      <a:pt x="6284" y="11984"/>
                    </a:cubicBezTo>
                    <a:cubicBezTo>
                      <a:pt x="7079" y="11984"/>
                      <a:pt x="7887" y="11843"/>
                      <a:pt x="8674" y="11544"/>
                    </a:cubicBezTo>
                    <a:cubicBezTo>
                      <a:pt x="9049" y="11387"/>
                      <a:pt x="9412" y="11181"/>
                      <a:pt x="9738" y="10927"/>
                    </a:cubicBezTo>
                    <a:cubicBezTo>
                      <a:pt x="10754" y="10165"/>
                      <a:pt x="11383" y="9016"/>
                      <a:pt x="11468" y="7758"/>
                    </a:cubicBezTo>
                    <a:cubicBezTo>
                      <a:pt x="11420" y="6258"/>
                      <a:pt x="10815" y="5121"/>
                      <a:pt x="9823" y="4649"/>
                    </a:cubicBezTo>
                    <a:cubicBezTo>
                      <a:pt x="9508" y="4491"/>
                      <a:pt x="9186" y="4414"/>
                      <a:pt x="8873" y="4414"/>
                    </a:cubicBezTo>
                    <a:cubicBezTo>
                      <a:pt x="8465" y="4414"/>
                      <a:pt x="8073" y="4546"/>
                      <a:pt x="7730" y="4806"/>
                    </a:cubicBezTo>
                    <a:cubicBezTo>
                      <a:pt x="7271" y="5181"/>
                      <a:pt x="6944" y="5701"/>
                      <a:pt x="6787" y="6270"/>
                    </a:cubicBezTo>
                    <a:cubicBezTo>
                      <a:pt x="6750" y="6439"/>
                      <a:pt x="6666" y="6584"/>
                      <a:pt x="6533" y="6681"/>
                    </a:cubicBezTo>
                    <a:cubicBezTo>
                      <a:pt x="6407" y="6778"/>
                      <a:pt x="6258" y="6818"/>
                      <a:pt x="6100" y="6818"/>
                    </a:cubicBezTo>
                    <a:cubicBezTo>
                      <a:pt x="5742" y="6818"/>
                      <a:pt x="5338" y="6610"/>
                      <a:pt x="5045" y="6367"/>
                    </a:cubicBezTo>
                    <a:lnTo>
                      <a:pt x="5033" y="6354"/>
                    </a:lnTo>
                    <a:cubicBezTo>
                      <a:pt x="4331" y="5677"/>
                      <a:pt x="4089" y="4613"/>
                      <a:pt x="4379" y="3427"/>
                    </a:cubicBezTo>
                    <a:cubicBezTo>
                      <a:pt x="4646" y="2532"/>
                      <a:pt x="5190" y="1734"/>
                      <a:pt x="5928" y="1165"/>
                    </a:cubicBezTo>
                    <a:cubicBezTo>
                      <a:pt x="6768" y="525"/>
                      <a:pt x="7830" y="207"/>
                      <a:pt x="8942" y="207"/>
                    </a:cubicBezTo>
                    <a:cubicBezTo>
                      <a:pt x="10122" y="207"/>
                      <a:pt x="11359" y="564"/>
                      <a:pt x="12448" y="1274"/>
                    </a:cubicBezTo>
                    <a:cubicBezTo>
                      <a:pt x="15968" y="3475"/>
                      <a:pt x="16609" y="7540"/>
                      <a:pt x="15521" y="11205"/>
                    </a:cubicBezTo>
                    <a:cubicBezTo>
                      <a:pt x="16246" y="9354"/>
                      <a:pt x="16343" y="7322"/>
                      <a:pt x="15811" y="5411"/>
                    </a:cubicBezTo>
                    <a:cubicBezTo>
                      <a:pt x="15133" y="3064"/>
                      <a:pt x="13476" y="1286"/>
                      <a:pt x="11142" y="403"/>
                    </a:cubicBezTo>
                    <a:cubicBezTo>
                      <a:pt x="10467" y="133"/>
                      <a:pt x="9761" y="0"/>
                      <a:pt x="9059" y="0"/>
                    </a:cubicBezTo>
                    <a:close/>
                  </a:path>
                </a:pathLst>
              </a:custGeom>
              <a:solidFill>
                <a:srgbClr val="708EC0">
                  <a:alpha val="27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0" name="Google Shape;1110;p3"/>
              <p:cNvGrpSpPr/>
              <p:nvPr/>
            </p:nvGrpSpPr>
            <p:grpSpPr>
              <a:xfrm rot="-4586846" flipH="1">
                <a:off x="7577630" y="2882375"/>
                <a:ext cx="1351919" cy="1384943"/>
                <a:chOff x="146217" y="2712579"/>
                <a:chExt cx="1552966" cy="1960401"/>
              </a:xfrm>
            </p:grpSpPr>
            <p:grpSp>
              <p:nvGrpSpPr>
                <p:cNvPr id="1111" name="Google Shape;1111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112" name="Google Shape;1112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6" name="Google Shape;1126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127" name="Google Shape;1127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1" name="Google Shape;1141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142" name="Google Shape;1142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56" name="Google Shape;1156;p3"/>
              <p:cNvGrpSpPr/>
              <p:nvPr/>
            </p:nvGrpSpPr>
            <p:grpSpPr>
              <a:xfrm rot="5833908" flipH="1">
                <a:off x="7188987" y="2833692"/>
                <a:ext cx="1612381" cy="1651433"/>
                <a:chOff x="146217" y="2712579"/>
                <a:chExt cx="1552966" cy="1960401"/>
              </a:xfrm>
            </p:grpSpPr>
            <p:grpSp>
              <p:nvGrpSpPr>
                <p:cNvPr id="1157" name="Google Shape;1157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158" name="Google Shape;1158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2" name="Google Shape;1172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173" name="Google Shape;1173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7" name="Google Shape;1187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188" name="Google Shape;1188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02" name="Google Shape;1202;p3"/>
              <p:cNvGrpSpPr/>
              <p:nvPr/>
            </p:nvGrpSpPr>
            <p:grpSpPr>
              <a:xfrm>
                <a:off x="7351673" y="2996434"/>
                <a:ext cx="1612289" cy="1651638"/>
                <a:chOff x="146217" y="2712579"/>
                <a:chExt cx="1552966" cy="1960401"/>
              </a:xfrm>
            </p:grpSpPr>
            <p:grpSp>
              <p:nvGrpSpPr>
                <p:cNvPr id="1203" name="Google Shape;1203;p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204" name="Google Shape;1204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8" name="Google Shape;1218;p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219" name="Google Shape;1219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3" name="Google Shape;1233;p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234" name="Google Shape;1234;p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8" name="Google Shape;1238;p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9" name="Google Shape;1239;p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248" name="Google Shape;1248;p3"/>
          <p:cNvSpPr txBox="1">
            <a:spLocks noGrp="1"/>
          </p:cNvSpPr>
          <p:nvPr>
            <p:ph type="title"/>
          </p:nvPr>
        </p:nvSpPr>
        <p:spPr>
          <a:xfrm>
            <a:off x="2691300" y="1289225"/>
            <a:ext cx="3761400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9" name="Google Shape;1249;p3"/>
          <p:cNvSpPr txBox="1">
            <a:spLocks noGrp="1"/>
          </p:cNvSpPr>
          <p:nvPr>
            <p:ph type="subTitle" idx="1"/>
          </p:nvPr>
        </p:nvSpPr>
        <p:spPr>
          <a:xfrm>
            <a:off x="2691300" y="3012450"/>
            <a:ext cx="376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252" name="Google Shape;1252;p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54" name="Google Shape;1254;p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280" name="Google Shape;1280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6" name="Google Shape;1406;p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407" name="Google Shape;1407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3" name="Google Shape;1433;p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439" name="Google Shape;1439;p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" name="Google Shape;1466;p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467" name="Google Shape;1467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3" name="Google Shape;149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94" name="Google Shape;1494;p4"/>
          <p:cNvGrpSpPr/>
          <p:nvPr/>
        </p:nvGrpSpPr>
        <p:grpSpPr>
          <a:xfrm>
            <a:off x="7742920" y="1797641"/>
            <a:ext cx="2037475" cy="3447946"/>
            <a:chOff x="7694395" y="1765291"/>
            <a:chExt cx="2037475" cy="3447946"/>
          </a:xfrm>
        </p:grpSpPr>
        <p:grpSp>
          <p:nvGrpSpPr>
            <p:cNvPr id="1495" name="Google Shape;1495;p4"/>
            <p:cNvGrpSpPr/>
            <p:nvPr/>
          </p:nvGrpSpPr>
          <p:grpSpPr>
            <a:xfrm rot="10800000" flipH="1">
              <a:off x="7694395" y="3068166"/>
              <a:ext cx="1699100" cy="2145071"/>
              <a:chOff x="146217" y="2712579"/>
              <a:chExt cx="1552966" cy="1960401"/>
            </a:xfrm>
          </p:grpSpPr>
          <p:grpSp>
            <p:nvGrpSpPr>
              <p:cNvPr id="1496" name="Google Shape;1496;p4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497" name="Google Shape;1497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1" name="Google Shape;1511;p4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512" name="Google Shape;1512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6" name="Google Shape;1526;p4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527" name="Google Shape;1527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41" name="Google Shape;1541;p4"/>
            <p:cNvGrpSpPr/>
            <p:nvPr/>
          </p:nvGrpSpPr>
          <p:grpSpPr>
            <a:xfrm rot="10800000" flipH="1">
              <a:off x="8032770" y="1765291"/>
              <a:ext cx="1699100" cy="2145071"/>
              <a:chOff x="146217" y="2712579"/>
              <a:chExt cx="1552966" cy="1960401"/>
            </a:xfrm>
          </p:grpSpPr>
          <p:grpSp>
            <p:nvGrpSpPr>
              <p:cNvPr id="1542" name="Google Shape;1542;p4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543" name="Google Shape;1543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7" name="Google Shape;1557;p4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558" name="Google Shape;1558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2" name="Google Shape;1572;p4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573" name="Google Shape;1573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87" name="Google Shape;158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7" name="Google Shape;1997;p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98" name="Google Shape;1998;p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9" name="Google Shape;1999;p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000" name="Google Shape;2000;p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026" name="Google Shape;2026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2" name="Google Shape;2052;p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2" name="Google Shape;2152;p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153" name="Google Shape;2153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9" name="Google Shape;2179;p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4" name="Google Shape;2184;p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185" name="Google Shape;2185;p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2" name="Google Shape;2212;p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13" name="Google Shape;2213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9" name="Google Shape;2239;p6"/>
          <p:cNvGrpSpPr/>
          <p:nvPr/>
        </p:nvGrpSpPr>
        <p:grpSpPr>
          <a:xfrm>
            <a:off x="-1133991" y="-113319"/>
            <a:ext cx="10889762" cy="5914624"/>
            <a:chOff x="-1133991" y="-113319"/>
            <a:chExt cx="10889762" cy="5914624"/>
          </a:xfrm>
        </p:grpSpPr>
        <p:grpSp>
          <p:nvGrpSpPr>
            <p:cNvPr id="2240" name="Google Shape;2240;p6"/>
            <p:cNvGrpSpPr/>
            <p:nvPr/>
          </p:nvGrpSpPr>
          <p:grpSpPr>
            <a:xfrm>
              <a:off x="6401523" y="-113319"/>
              <a:ext cx="3354249" cy="2976177"/>
              <a:chOff x="6401523" y="-113319"/>
              <a:chExt cx="3354249" cy="2976177"/>
            </a:xfrm>
          </p:grpSpPr>
          <p:grpSp>
            <p:nvGrpSpPr>
              <p:cNvPr id="2241" name="Google Shape;2241;p6"/>
              <p:cNvGrpSpPr/>
              <p:nvPr/>
            </p:nvGrpSpPr>
            <p:grpSpPr>
              <a:xfrm rot="10649701">
                <a:off x="6461988" y="-44016"/>
                <a:ext cx="3233319" cy="2837572"/>
                <a:chOff x="-486266" y="2305518"/>
                <a:chExt cx="3233786" cy="2837982"/>
              </a:xfrm>
            </p:grpSpPr>
            <p:grpSp>
              <p:nvGrpSpPr>
                <p:cNvPr id="2242" name="Google Shape;2242;p6"/>
                <p:cNvGrpSpPr/>
                <p:nvPr/>
              </p:nvGrpSpPr>
              <p:grpSpPr>
                <a:xfrm rot="-9258217">
                  <a:off x="828406" y="2692818"/>
                  <a:ext cx="1509442" cy="2233894"/>
                  <a:chOff x="713225" y="2235300"/>
                  <a:chExt cx="1509450" cy="2233905"/>
                </a:xfrm>
              </p:grpSpPr>
              <p:sp>
                <p:nvSpPr>
                  <p:cNvPr id="2243" name="Google Shape;2243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4" name="Google Shape;2244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5" name="Google Shape;2245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6" name="Google Shape;2246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7" name="Google Shape;2247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8" name="Google Shape;2248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9" name="Google Shape;2249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0" name="Google Shape;2250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1" name="Google Shape;2251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2" name="Google Shape;2252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3" name="Google Shape;2253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4" name="Google Shape;2254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5" name="Google Shape;2255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6" name="Google Shape;2256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7" name="Google Shape;2257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8" name="Google Shape;2258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9" name="Google Shape;2259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0" name="Google Shape;2260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1" name="Google Shape;2261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2" name="Google Shape;2262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3" name="Google Shape;2263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4" name="Google Shape;2264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5" name="Google Shape;2265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6" name="Google Shape;2266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7" name="Google Shape;2267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8" name="Google Shape;2268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9" name="Google Shape;2269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0" name="Google Shape;2270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1" name="Google Shape;2271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2" name="Google Shape;2272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3" name="Google Shape;2273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4" name="Google Shape;2274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5" name="Google Shape;2275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6" name="Google Shape;2276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7" name="Google Shape;2277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8" name="Google Shape;2278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9" name="Google Shape;2279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0" name="Google Shape;2280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1" name="Google Shape;2281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2" name="Google Shape;2282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3" name="Google Shape;2283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4" name="Google Shape;2284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5" name="Google Shape;2285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6" name="Google Shape;2286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87" name="Google Shape;2287;p6"/>
                <p:cNvGrpSpPr/>
                <p:nvPr/>
              </p:nvGrpSpPr>
              <p:grpSpPr>
                <a:xfrm>
                  <a:off x="358288" y="2739075"/>
                  <a:ext cx="1509450" cy="2233905"/>
                  <a:chOff x="713225" y="2235300"/>
                  <a:chExt cx="1509450" cy="2233905"/>
                </a:xfrm>
              </p:grpSpPr>
              <p:sp>
                <p:nvSpPr>
                  <p:cNvPr id="2288" name="Google Shape;2288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9" name="Google Shape;2289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0" name="Google Shape;2290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1" name="Google Shape;2291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3" name="Google Shape;2293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4" name="Google Shape;2294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6" name="Google Shape;2296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7" name="Google Shape;2297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8" name="Google Shape;2298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1" name="Google Shape;2301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2" name="Google Shape;2302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4" name="Google Shape;2304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5" name="Google Shape;2305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6" name="Google Shape;2306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7" name="Google Shape;2307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8" name="Google Shape;2308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9" name="Google Shape;2309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0" name="Google Shape;2310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2" name="Google Shape;2312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3" name="Google Shape;2313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4" name="Google Shape;2314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6" name="Google Shape;2316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7" name="Google Shape;2317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8" name="Google Shape;2318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9" name="Google Shape;2319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1" name="Google Shape;2321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2" name="Google Shape;2322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3" name="Google Shape;2323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5" name="Google Shape;2325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6" name="Google Shape;2326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8" name="Google Shape;2328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9" name="Google Shape;2329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1" name="Google Shape;2331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32" name="Google Shape;2332;p6"/>
                <p:cNvGrpSpPr/>
                <p:nvPr/>
              </p:nvGrpSpPr>
              <p:grpSpPr>
                <a:xfrm rot="-9258217">
                  <a:off x="-76594" y="2522305"/>
                  <a:ext cx="1509442" cy="2233894"/>
                  <a:chOff x="713225" y="2235300"/>
                  <a:chExt cx="1509450" cy="2233905"/>
                </a:xfrm>
              </p:grpSpPr>
              <p:sp>
                <p:nvSpPr>
                  <p:cNvPr id="2333" name="Google Shape;2333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4" name="Google Shape;2334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5" name="Google Shape;2335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6" name="Google Shape;2336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7" name="Google Shape;2337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8" name="Google Shape;2338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9" name="Google Shape;2339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0" name="Google Shape;2340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1" name="Google Shape;2341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2" name="Google Shape;2342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3" name="Google Shape;2343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4" name="Google Shape;2344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6" name="Google Shape;2346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7" name="Google Shape;2347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8" name="Google Shape;2348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9" name="Google Shape;2349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0" name="Google Shape;2350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1" name="Google Shape;2351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2" name="Google Shape;2352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3" name="Google Shape;2353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4" name="Google Shape;2354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5" name="Google Shape;2355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6" name="Google Shape;2356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7" name="Google Shape;2357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8" name="Google Shape;2358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9" name="Google Shape;2359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0" name="Google Shape;2360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1" name="Google Shape;2361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2" name="Google Shape;2362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3" name="Google Shape;2363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4" name="Google Shape;2364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5" name="Google Shape;2365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6" name="Google Shape;2366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7" name="Google Shape;2367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8" name="Google Shape;2368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9" name="Google Shape;2369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0" name="Google Shape;2370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1" name="Google Shape;2371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2" name="Google Shape;2372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3" name="Google Shape;2373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4" name="Google Shape;2374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5" name="Google Shape;2375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6" name="Google Shape;2376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377" name="Google Shape;2377;p6"/>
              <p:cNvGrpSpPr/>
              <p:nvPr/>
            </p:nvGrpSpPr>
            <p:grpSpPr>
              <a:xfrm rot="10649701">
                <a:off x="7626024" y="381995"/>
                <a:ext cx="1443756" cy="1473980"/>
                <a:chOff x="158633" y="3170812"/>
                <a:chExt cx="1443965" cy="1474193"/>
              </a:xfrm>
            </p:grpSpPr>
            <p:grpSp>
              <p:nvGrpSpPr>
                <p:cNvPr id="2378" name="Google Shape;2378;p6"/>
                <p:cNvGrpSpPr/>
                <p:nvPr/>
              </p:nvGrpSpPr>
              <p:grpSpPr>
                <a:xfrm>
                  <a:off x="158633" y="3201047"/>
                  <a:ext cx="1443958" cy="1443958"/>
                  <a:chOff x="6738215" y="3087618"/>
                  <a:chExt cx="1071583" cy="1071583"/>
                </a:xfrm>
              </p:grpSpPr>
              <p:sp>
                <p:nvSpPr>
                  <p:cNvPr id="2379" name="Google Shape;2379;p6"/>
                  <p:cNvSpPr/>
                  <p:nvPr/>
                </p:nvSpPr>
                <p:spPr>
                  <a:xfrm>
                    <a:off x="6738215" y="3087618"/>
                    <a:ext cx="1071583" cy="107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2" h="12322" extrusionOk="0">
                        <a:moveTo>
                          <a:pt x="10449" y="2753"/>
                        </a:moveTo>
                        <a:cubicBezTo>
                          <a:pt x="12321" y="5121"/>
                          <a:pt x="11921" y="8561"/>
                          <a:pt x="9569" y="10434"/>
                        </a:cubicBezTo>
                        <a:cubicBezTo>
                          <a:pt x="7201" y="12322"/>
                          <a:pt x="3760" y="11922"/>
                          <a:pt x="1888" y="9554"/>
                        </a:cubicBezTo>
                        <a:cubicBezTo>
                          <a:pt x="0" y="7201"/>
                          <a:pt x="400" y="3761"/>
                          <a:pt x="2768" y="1873"/>
                        </a:cubicBezTo>
                        <a:cubicBezTo>
                          <a:pt x="5137" y="1"/>
                          <a:pt x="8561" y="401"/>
                          <a:pt x="10449" y="2753"/>
                        </a:cubicBezTo>
                        <a:close/>
                      </a:path>
                    </a:pathLst>
                  </a:custGeom>
                  <a:solidFill>
                    <a:srgbClr val="708EC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0" name="Google Shape;2380;p6"/>
                  <p:cNvGrpSpPr/>
                  <p:nvPr/>
                </p:nvGrpSpPr>
                <p:grpSpPr>
                  <a:xfrm>
                    <a:off x="6796655" y="3147276"/>
                    <a:ext cx="953310" cy="950353"/>
                    <a:chOff x="6796655" y="3147276"/>
                    <a:chExt cx="953310" cy="950353"/>
                  </a:xfrm>
                </p:grpSpPr>
                <p:sp>
                  <p:nvSpPr>
                    <p:cNvPr id="2381" name="Google Shape;2381;p6"/>
                    <p:cNvSpPr/>
                    <p:nvPr/>
                  </p:nvSpPr>
                  <p:spPr>
                    <a:xfrm>
                      <a:off x="6845356" y="3147276"/>
                      <a:ext cx="812688" cy="2716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45" h="3124" extrusionOk="0">
                          <a:moveTo>
                            <a:pt x="4947" y="0"/>
                          </a:moveTo>
                          <a:cubicBezTo>
                            <a:pt x="2954" y="0"/>
                            <a:pt x="973" y="1072"/>
                            <a:pt x="0" y="3123"/>
                          </a:cubicBezTo>
                          <a:cubicBezTo>
                            <a:pt x="1414" y="2476"/>
                            <a:pt x="3321" y="1847"/>
                            <a:pt x="5412" y="1847"/>
                          </a:cubicBezTo>
                          <a:cubicBezTo>
                            <a:pt x="6114" y="1847"/>
                            <a:pt x="6837" y="1918"/>
                            <a:pt x="7569" y="2083"/>
                          </a:cubicBezTo>
                          <a:cubicBezTo>
                            <a:pt x="8046" y="2189"/>
                            <a:pt x="8545" y="2251"/>
                            <a:pt x="9039" y="2251"/>
                          </a:cubicBezTo>
                          <a:cubicBezTo>
                            <a:pt x="9141" y="2251"/>
                            <a:pt x="9243" y="2249"/>
                            <a:pt x="9345" y="2243"/>
                          </a:cubicBezTo>
                          <a:cubicBezTo>
                            <a:pt x="8245" y="731"/>
                            <a:pt x="6592" y="0"/>
                            <a:pt x="4947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2" name="Google Shape;2382;p6"/>
                    <p:cNvSpPr/>
                    <p:nvPr/>
                  </p:nvSpPr>
                  <p:spPr>
                    <a:xfrm>
                      <a:off x="6796655" y="3432086"/>
                      <a:ext cx="953310" cy="3695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62" h="4249" extrusionOk="0">
                          <a:moveTo>
                            <a:pt x="2180" y="0"/>
                          </a:moveTo>
                          <a:cubicBezTo>
                            <a:pt x="1435" y="0"/>
                            <a:pt x="841" y="123"/>
                            <a:pt x="368" y="312"/>
                          </a:cubicBezTo>
                          <a:cubicBezTo>
                            <a:pt x="112" y="984"/>
                            <a:pt x="0" y="1704"/>
                            <a:pt x="32" y="2424"/>
                          </a:cubicBezTo>
                          <a:cubicBezTo>
                            <a:pt x="64" y="3048"/>
                            <a:pt x="192" y="3672"/>
                            <a:pt x="432" y="4248"/>
                          </a:cubicBezTo>
                          <a:cubicBezTo>
                            <a:pt x="2017" y="3335"/>
                            <a:pt x="4556" y="2549"/>
                            <a:pt x="7880" y="2549"/>
                          </a:cubicBezTo>
                          <a:cubicBezTo>
                            <a:pt x="8283" y="2549"/>
                            <a:pt x="8696" y="2560"/>
                            <a:pt x="9121" y="2584"/>
                          </a:cubicBezTo>
                          <a:cubicBezTo>
                            <a:pt x="9825" y="2616"/>
                            <a:pt x="10417" y="2616"/>
                            <a:pt x="10945" y="2616"/>
                          </a:cubicBezTo>
                          <a:cubicBezTo>
                            <a:pt x="10961" y="2392"/>
                            <a:pt x="10961" y="2168"/>
                            <a:pt x="10961" y="1944"/>
                          </a:cubicBezTo>
                          <a:cubicBezTo>
                            <a:pt x="10945" y="1720"/>
                            <a:pt x="10913" y="1496"/>
                            <a:pt x="10881" y="1272"/>
                          </a:cubicBezTo>
                          <a:cubicBezTo>
                            <a:pt x="10516" y="1333"/>
                            <a:pt x="10110" y="1368"/>
                            <a:pt x="9659" y="1368"/>
                          </a:cubicBezTo>
                          <a:cubicBezTo>
                            <a:pt x="8570" y="1368"/>
                            <a:pt x="7221" y="1164"/>
                            <a:pt x="5569" y="632"/>
                          </a:cubicBezTo>
                          <a:cubicBezTo>
                            <a:pt x="4189" y="178"/>
                            <a:pt x="3075" y="0"/>
                            <a:pt x="2180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3" name="Google Shape;2383;p6"/>
                    <p:cNvSpPr/>
                    <p:nvPr/>
                  </p:nvSpPr>
                  <p:spPr>
                    <a:xfrm>
                      <a:off x="6843964" y="3737507"/>
                      <a:ext cx="892087" cy="2755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8" h="3169" extrusionOk="0">
                          <a:moveTo>
                            <a:pt x="10257" y="0"/>
                          </a:moveTo>
                          <a:cubicBezTo>
                            <a:pt x="9121" y="48"/>
                            <a:pt x="7537" y="96"/>
                            <a:pt x="5313" y="112"/>
                          </a:cubicBezTo>
                          <a:cubicBezTo>
                            <a:pt x="2864" y="128"/>
                            <a:pt x="1168" y="512"/>
                            <a:pt x="0" y="992"/>
                          </a:cubicBezTo>
                          <a:cubicBezTo>
                            <a:pt x="416" y="1873"/>
                            <a:pt x="1056" y="2625"/>
                            <a:pt x="1840" y="3169"/>
                          </a:cubicBezTo>
                          <a:cubicBezTo>
                            <a:pt x="3921" y="2049"/>
                            <a:pt x="7265" y="1648"/>
                            <a:pt x="9617" y="1520"/>
                          </a:cubicBezTo>
                          <a:cubicBezTo>
                            <a:pt x="9905" y="1040"/>
                            <a:pt x="10113" y="528"/>
                            <a:pt x="10257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4" name="Google Shape;2384;p6"/>
                    <p:cNvSpPr/>
                    <p:nvPr/>
                  </p:nvSpPr>
                  <p:spPr>
                    <a:xfrm>
                      <a:off x="7107382" y="3365993"/>
                      <a:ext cx="624496" cy="1519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81" h="1747" extrusionOk="0">
                          <a:moveTo>
                            <a:pt x="790" y="0"/>
                          </a:moveTo>
                          <a:cubicBezTo>
                            <a:pt x="0" y="0"/>
                            <a:pt x="2660" y="1747"/>
                            <a:pt x="5423" y="1747"/>
                          </a:cubicBezTo>
                          <a:cubicBezTo>
                            <a:pt x="6015" y="1747"/>
                            <a:pt x="6612" y="1667"/>
                            <a:pt x="7180" y="1472"/>
                          </a:cubicBezTo>
                          <a:cubicBezTo>
                            <a:pt x="7068" y="1088"/>
                            <a:pt x="6924" y="704"/>
                            <a:pt x="6732" y="352"/>
                          </a:cubicBezTo>
                          <a:cubicBezTo>
                            <a:pt x="6247" y="375"/>
                            <a:pt x="5581" y="399"/>
                            <a:pt x="4855" y="399"/>
                          </a:cubicBezTo>
                          <a:cubicBezTo>
                            <a:pt x="3592" y="399"/>
                            <a:pt x="2149" y="328"/>
                            <a:pt x="1164" y="64"/>
                          </a:cubicBezTo>
                          <a:cubicBezTo>
                            <a:pt x="997" y="20"/>
                            <a:pt x="874" y="0"/>
                            <a:pt x="790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5" name="Google Shape;2385;p6"/>
                    <p:cNvSpPr/>
                    <p:nvPr/>
                  </p:nvSpPr>
                  <p:spPr>
                    <a:xfrm>
                      <a:off x="7097207" y="3962485"/>
                      <a:ext cx="506571" cy="1351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25" h="1554" extrusionOk="0">
                          <a:moveTo>
                            <a:pt x="4611" y="0"/>
                          </a:moveTo>
                          <a:cubicBezTo>
                            <a:pt x="2909" y="0"/>
                            <a:pt x="973" y="236"/>
                            <a:pt x="0" y="1158"/>
                          </a:cubicBezTo>
                          <a:cubicBezTo>
                            <a:pt x="660" y="1424"/>
                            <a:pt x="1354" y="1554"/>
                            <a:pt x="2043" y="1554"/>
                          </a:cubicBezTo>
                          <a:cubicBezTo>
                            <a:pt x="3425" y="1554"/>
                            <a:pt x="4789" y="1031"/>
                            <a:pt x="5825" y="38"/>
                          </a:cubicBezTo>
                          <a:cubicBezTo>
                            <a:pt x="5447" y="15"/>
                            <a:pt x="5036" y="0"/>
                            <a:pt x="4611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86" name="Google Shape;2386;p6"/>
                <p:cNvGrpSpPr/>
                <p:nvPr/>
              </p:nvGrpSpPr>
              <p:grpSpPr>
                <a:xfrm>
                  <a:off x="966750" y="3170812"/>
                  <a:ext cx="635848" cy="635730"/>
                  <a:chOff x="1787025" y="1601475"/>
                  <a:chExt cx="471872" cy="471785"/>
                </a:xfrm>
              </p:grpSpPr>
              <p:sp>
                <p:nvSpPr>
                  <p:cNvPr id="2387" name="Google Shape;2387;p6"/>
                  <p:cNvSpPr/>
                  <p:nvPr/>
                </p:nvSpPr>
                <p:spPr>
                  <a:xfrm>
                    <a:off x="1787025" y="1601475"/>
                    <a:ext cx="471872" cy="471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6" h="5425" extrusionOk="0">
                        <a:moveTo>
                          <a:pt x="3121" y="225"/>
                        </a:moveTo>
                        <a:cubicBezTo>
                          <a:pt x="4497" y="465"/>
                          <a:pt x="5425" y="1761"/>
                          <a:pt x="5201" y="3137"/>
                        </a:cubicBezTo>
                        <a:cubicBezTo>
                          <a:pt x="4961" y="4497"/>
                          <a:pt x="3665" y="5425"/>
                          <a:pt x="2289" y="5201"/>
                        </a:cubicBezTo>
                        <a:cubicBezTo>
                          <a:pt x="929" y="4961"/>
                          <a:pt x="1" y="3665"/>
                          <a:pt x="225" y="2289"/>
                        </a:cubicBezTo>
                        <a:cubicBezTo>
                          <a:pt x="465" y="929"/>
                          <a:pt x="1761" y="1"/>
                          <a:pt x="3121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8" name="Google Shape;2388;p6"/>
                  <p:cNvGrpSpPr/>
                  <p:nvPr/>
                </p:nvGrpSpPr>
                <p:grpSpPr>
                  <a:xfrm>
                    <a:off x="1803722" y="1617998"/>
                    <a:ext cx="437087" cy="437173"/>
                    <a:chOff x="1803722" y="1617998"/>
                    <a:chExt cx="437087" cy="437173"/>
                  </a:xfrm>
                </p:grpSpPr>
                <p:sp>
                  <p:nvSpPr>
                    <p:cNvPr id="2389" name="Google Shape;2389;p6"/>
                    <p:cNvSpPr/>
                    <p:nvPr/>
                  </p:nvSpPr>
                  <p:spPr>
                    <a:xfrm>
                      <a:off x="1883035" y="1617998"/>
                      <a:ext cx="261765" cy="595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0" h="685" extrusionOk="0">
                          <a:moveTo>
                            <a:pt x="1589" y="0"/>
                          </a:moveTo>
                          <a:cubicBezTo>
                            <a:pt x="1020" y="0"/>
                            <a:pt x="455" y="193"/>
                            <a:pt x="1" y="579"/>
                          </a:cubicBezTo>
                          <a:cubicBezTo>
                            <a:pt x="172" y="649"/>
                            <a:pt x="359" y="685"/>
                            <a:pt x="546" y="685"/>
                          </a:cubicBezTo>
                          <a:cubicBezTo>
                            <a:pt x="743" y="685"/>
                            <a:pt x="940" y="645"/>
                            <a:pt x="1121" y="563"/>
                          </a:cubicBezTo>
                          <a:cubicBezTo>
                            <a:pt x="1488" y="437"/>
                            <a:pt x="1883" y="399"/>
                            <a:pt x="2270" y="399"/>
                          </a:cubicBezTo>
                          <a:cubicBezTo>
                            <a:pt x="2524" y="399"/>
                            <a:pt x="2774" y="416"/>
                            <a:pt x="3009" y="435"/>
                          </a:cubicBezTo>
                          <a:cubicBezTo>
                            <a:pt x="2578" y="145"/>
                            <a:pt x="2082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0" name="Google Shape;2390;p6"/>
                    <p:cNvSpPr/>
                    <p:nvPr/>
                  </p:nvSpPr>
                  <p:spPr>
                    <a:xfrm>
                      <a:off x="1825985" y="1705485"/>
                      <a:ext cx="409257" cy="118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06" h="1365" extrusionOk="0">
                          <a:moveTo>
                            <a:pt x="3043" y="1"/>
                          </a:moveTo>
                          <a:cubicBezTo>
                            <a:pt x="2481" y="1"/>
                            <a:pt x="1847" y="67"/>
                            <a:pt x="1153" y="133"/>
                          </a:cubicBezTo>
                          <a:cubicBezTo>
                            <a:pt x="985" y="157"/>
                            <a:pt x="817" y="169"/>
                            <a:pt x="649" y="169"/>
                          </a:cubicBezTo>
                          <a:cubicBezTo>
                            <a:pt x="481" y="169"/>
                            <a:pt x="313" y="157"/>
                            <a:pt x="145" y="133"/>
                          </a:cubicBezTo>
                          <a:cubicBezTo>
                            <a:pt x="97" y="213"/>
                            <a:pt x="49" y="293"/>
                            <a:pt x="1" y="389"/>
                          </a:cubicBezTo>
                          <a:cubicBezTo>
                            <a:pt x="433" y="453"/>
                            <a:pt x="1009" y="709"/>
                            <a:pt x="1777" y="1125"/>
                          </a:cubicBezTo>
                          <a:cubicBezTo>
                            <a:pt x="2102" y="1299"/>
                            <a:pt x="2323" y="1364"/>
                            <a:pt x="2495" y="1364"/>
                          </a:cubicBezTo>
                          <a:cubicBezTo>
                            <a:pt x="2939" y="1364"/>
                            <a:pt x="3050" y="923"/>
                            <a:pt x="3777" y="773"/>
                          </a:cubicBezTo>
                          <a:cubicBezTo>
                            <a:pt x="3856" y="761"/>
                            <a:pt x="3934" y="755"/>
                            <a:pt x="4012" y="755"/>
                          </a:cubicBezTo>
                          <a:cubicBezTo>
                            <a:pt x="4252" y="755"/>
                            <a:pt x="4488" y="812"/>
                            <a:pt x="4705" y="933"/>
                          </a:cubicBezTo>
                          <a:cubicBezTo>
                            <a:pt x="4657" y="677"/>
                            <a:pt x="4561" y="437"/>
                            <a:pt x="4417" y="229"/>
                          </a:cubicBezTo>
                          <a:cubicBezTo>
                            <a:pt x="4030" y="58"/>
                            <a:pt x="3568" y="1"/>
                            <a:pt x="3043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1" name="Google Shape;2391;p6"/>
                    <p:cNvSpPr/>
                    <p:nvPr/>
                  </p:nvSpPr>
                  <p:spPr>
                    <a:xfrm>
                      <a:off x="2047312" y="1820279"/>
                      <a:ext cx="193497" cy="2279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25" h="2621" extrusionOk="0">
                          <a:moveTo>
                            <a:pt x="1414" y="1"/>
                          </a:moveTo>
                          <a:cubicBezTo>
                            <a:pt x="415" y="1"/>
                            <a:pt x="1698" y="1184"/>
                            <a:pt x="800" y="1405"/>
                          </a:cubicBezTo>
                          <a:cubicBezTo>
                            <a:pt x="0" y="1597"/>
                            <a:pt x="272" y="2333"/>
                            <a:pt x="400" y="2621"/>
                          </a:cubicBezTo>
                          <a:cubicBezTo>
                            <a:pt x="1472" y="2317"/>
                            <a:pt x="2224" y="1325"/>
                            <a:pt x="2224" y="189"/>
                          </a:cubicBezTo>
                          <a:lnTo>
                            <a:pt x="2224" y="125"/>
                          </a:lnTo>
                          <a:cubicBezTo>
                            <a:pt x="2080" y="77"/>
                            <a:pt x="1920" y="45"/>
                            <a:pt x="1728" y="29"/>
                          </a:cubicBezTo>
                          <a:cubicBezTo>
                            <a:pt x="1604" y="10"/>
                            <a:pt x="1501" y="1"/>
                            <a:pt x="1414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2" name="Google Shape;2392;p6"/>
                    <p:cNvSpPr/>
                    <p:nvPr/>
                  </p:nvSpPr>
                  <p:spPr>
                    <a:xfrm>
                      <a:off x="1803722" y="1751750"/>
                      <a:ext cx="225413" cy="2394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2" h="2753" extrusionOk="0">
                          <a:moveTo>
                            <a:pt x="193" y="1"/>
                          </a:moveTo>
                          <a:cubicBezTo>
                            <a:pt x="65" y="305"/>
                            <a:pt x="1" y="641"/>
                            <a:pt x="1" y="977"/>
                          </a:cubicBezTo>
                          <a:cubicBezTo>
                            <a:pt x="1" y="1649"/>
                            <a:pt x="257" y="2289"/>
                            <a:pt x="737" y="2753"/>
                          </a:cubicBezTo>
                          <a:cubicBezTo>
                            <a:pt x="1041" y="2577"/>
                            <a:pt x="1185" y="2321"/>
                            <a:pt x="929" y="2097"/>
                          </a:cubicBezTo>
                          <a:cubicBezTo>
                            <a:pt x="514" y="1743"/>
                            <a:pt x="489" y="1606"/>
                            <a:pt x="871" y="1606"/>
                          </a:cubicBezTo>
                          <a:cubicBezTo>
                            <a:pt x="1093" y="1606"/>
                            <a:pt x="1453" y="1652"/>
                            <a:pt x="1953" y="1729"/>
                          </a:cubicBezTo>
                          <a:cubicBezTo>
                            <a:pt x="2014" y="1738"/>
                            <a:pt x="2069" y="1742"/>
                            <a:pt x="2116" y="1742"/>
                          </a:cubicBezTo>
                          <a:cubicBezTo>
                            <a:pt x="2592" y="1742"/>
                            <a:pt x="2375" y="1307"/>
                            <a:pt x="1153" y="449"/>
                          </a:cubicBezTo>
                          <a:cubicBezTo>
                            <a:pt x="865" y="225"/>
                            <a:pt x="545" y="8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3" name="Google Shape;2393;p6"/>
                    <p:cNvSpPr/>
                    <p:nvPr/>
                  </p:nvSpPr>
                  <p:spPr>
                    <a:xfrm>
                      <a:off x="1901123" y="1866022"/>
                      <a:ext cx="240893" cy="189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70" h="2175" extrusionOk="0">
                          <a:moveTo>
                            <a:pt x="1899" y="1"/>
                          </a:moveTo>
                          <a:cubicBezTo>
                            <a:pt x="1360" y="1"/>
                            <a:pt x="1458" y="1344"/>
                            <a:pt x="657" y="1359"/>
                          </a:cubicBezTo>
                          <a:cubicBezTo>
                            <a:pt x="161" y="1375"/>
                            <a:pt x="33" y="1599"/>
                            <a:pt x="1" y="1759"/>
                          </a:cubicBezTo>
                          <a:cubicBezTo>
                            <a:pt x="417" y="2031"/>
                            <a:pt x="897" y="2175"/>
                            <a:pt x="1393" y="2175"/>
                          </a:cubicBezTo>
                          <a:cubicBezTo>
                            <a:pt x="1537" y="2175"/>
                            <a:pt x="1697" y="2159"/>
                            <a:pt x="1841" y="2143"/>
                          </a:cubicBezTo>
                          <a:cubicBezTo>
                            <a:pt x="1697" y="1775"/>
                            <a:pt x="1617" y="1295"/>
                            <a:pt x="1809" y="927"/>
                          </a:cubicBezTo>
                          <a:cubicBezTo>
                            <a:pt x="2129" y="319"/>
                            <a:pt x="2769" y="207"/>
                            <a:pt x="2001" y="15"/>
                          </a:cubicBezTo>
                          <a:cubicBezTo>
                            <a:pt x="1965" y="5"/>
                            <a:pt x="1931" y="1"/>
                            <a:pt x="1899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4" name="Google Shape;2394;p6"/>
                    <p:cNvSpPr/>
                    <p:nvPr/>
                  </p:nvSpPr>
                  <p:spPr>
                    <a:xfrm>
                      <a:off x="1904254" y="1908809"/>
                      <a:ext cx="95922" cy="428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03" h="493" extrusionOk="0">
                          <a:moveTo>
                            <a:pt x="204" y="1"/>
                          </a:moveTo>
                          <a:cubicBezTo>
                            <a:pt x="125" y="1"/>
                            <a:pt x="65" y="23"/>
                            <a:pt x="45" y="83"/>
                          </a:cubicBezTo>
                          <a:cubicBezTo>
                            <a:pt x="0" y="249"/>
                            <a:pt x="634" y="493"/>
                            <a:pt x="919" y="493"/>
                          </a:cubicBezTo>
                          <a:cubicBezTo>
                            <a:pt x="1045" y="493"/>
                            <a:pt x="1103" y="445"/>
                            <a:pt x="1005" y="323"/>
                          </a:cubicBezTo>
                          <a:cubicBezTo>
                            <a:pt x="957" y="259"/>
                            <a:pt x="893" y="195"/>
                            <a:pt x="813" y="179"/>
                          </a:cubicBezTo>
                          <a:cubicBezTo>
                            <a:pt x="658" y="113"/>
                            <a:pt x="382" y="1"/>
                            <a:pt x="204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5" name="Google Shape;2395;p6"/>
                    <p:cNvSpPr/>
                    <p:nvPr/>
                  </p:nvSpPr>
                  <p:spPr>
                    <a:xfrm>
                      <a:off x="1937301" y="1669655"/>
                      <a:ext cx="254807" cy="279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30" h="321" extrusionOk="0">
                          <a:moveTo>
                            <a:pt x="2609" y="1"/>
                          </a:moveTo>
                          <a:cubicBezTo>
                            <a:pt x="2369" y="1"/>
                            <a:pt x="2113" y="1"/>
                            <a:pt x="1873" y="33"/>
                          </a:cubicBezTo>
                          <a:cubicBezTo>
                            <a:pt x="657" y="129"/>
                            <a:pt x="1" y="129"/>
                            <a:pt x="497" y="209"/>
                          </a:cubicBezTo>
                          <a:cubicBezTo>
                            <a:pt x="1009" y="289"/>
                            <a:pt x="2497" y="289"/>
                            <a:pt x="2929" y="321"/>
                          </a:cubicBezTo>
                          <a:cubicBezTo>
                            <a:pt x="2833" y="209"/>
                            <a:pt x="2721" y="97"/>
                            <a:pt x="2609" y="1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396" name="Google Shape;2396;p6"/>
            <p:cNvGrpSpPr/>
            <p:nvPr/>
          </p:nvGrpSpPr>
          <p:grpSpPr>
            <a:xfrm>
              <a:off x="-1133991" y="1367233"/>
              <a:ext cx="4385149" cy="4434072"/>
              <a:chOff x="-1133991" y="1367233"/>
              <a:chExt cx="4385149" cy="4434072"/>
            </a:xfrm>
          </p:grpSpPr>
          <p:grpSp>
            <p:nvGrpSpPr>
              <p:cNvPr id="2397" name="Google Shape;2397;p6"/>
              <p:cNvGrpSpPr/>
              <p:nvPr/>
            </p:nvGrpSpPr>
            <p:grpSpPr>
              <a:xfrm rot="-6819495">
                <a:off x="-638992" y="1934221"/>
                <a:ext cx="3395153" cy="3300097"/>
                <a:chOff x="-246295" y="-204162"/>
                <a:chExt cx="3394987" cy="3299936"/>
              </a:xfrm>
            </p:grpSpPr>
            <p:grpSp>
              <p:nvGrpSpPr>
                <p:cNvPr id="2398" name="Google Shape;2398;p6"/>
                <p:cNvGrpSpPr/>
                <p:nvPr/>
              </p:nvGrpSpPr>
              <p:grpSpPr>
                <a:xfrm rot="7042646">
                  <a:off x="337827" y="-137298"/>
                  <a:ext cx="1509285" cy="2233662"/>
                  <a:chOff x="713225" y="2235300"/>
                  <a:chExt cx="1509450" cy="2233905"/>
                </a:xfrm>
              </p:grpSpPr>
              <p:sp>
                <p:nvSpPr>
                  <p:cNvPr id="2399" name="Google Shape;2399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0" name="Google Shape;2400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1" name="Google Shape;2401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2" name="Google Shape;2402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3" name="Google Shape;2403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4" name="Google Shape;2404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5" name="Google Shape;2405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6" name="Google Shape;2406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7" name="Google Shape;2407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8" name="Google Shape;2408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9" name="Google Shape;2409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0" name="Google Shape;2410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1" name="Google Shape;2411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2" name="Google Shape;2412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3" name="Google Shape;2413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4" name="Google Shape;2414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5" name="Google Shape;2415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6" name="Google Shape;2416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7" name="Google Shape;2417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8" name="Google Shape;2418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9" name="Google Shape;2419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0" name="Google Shape;2420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1" name="Google Shape;2421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2" name="Google Shape;2422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" name="Google Shape;2423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" name="Google Shape;2424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" name="Google Shape;2425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" name="Google Shape;2426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" name="Google Shape;2427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" name="Google Shape;2428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" name="Google Shape;2429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" name="Google Shape;2430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" name="Google Shape;2431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" name="Google Shape;2432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" name="Google Shape;2433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" name="Google Shape;2434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" name="Google Shape;2435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" name="Google Shape;2436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" name="Google Shape;2437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" name="Google Shape;2438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" name="Google Shape;2439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" name="Google Shape;2440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1" name="Google Shape;2441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2" name="Google Shape;2442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43" name="Google Shape;2443;p6"/>
                <p:cNvGrpSpPr/>
                <p:nvPr/>
              </p:nvGrpSpPr>
              <p:grpSpPr>
                <a:xfrm rot="5920143">
                  <a:off x="1176368" y="1064725"/>
                  <a:ext cx="1509182" cy="2233509"/>
                  <a:chOff x="713225" y="2235300"/>
                  <a:chExt cx="1509450" cy="2233905"/>
                </a:xfrm>
              </p:grpSpPr>
              <p:sp>
                <p:nvSpPr>
                  <p:cNvPr id="2444" name="Google Shape;2444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5" name="Google Shape;2445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6" name="Google Shape;2446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7" name="Google Shape;2447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8" name="Google Shape;2448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9" name="Google Shape;2449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0" name="Google Shape;2450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1" name="Google Shape;2451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2" name="Google Shape;2452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3" name="Google Shape;2453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4" name="Google Shape;2454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5" name="Google Shape;2455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6" name="Google Shape;2456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7" name="Google Shape;2457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8" name="Google Shape;2458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9" name="Google Shape;2459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0" name="Google Shape;2460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1" name="Google Shape;2461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2" name="Google Shape;2462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3" name="Google Shape;2463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4" name="Google Shape;2464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" name="Google Shape;2465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" name="Google Shape;2466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" name="Google Shape;2467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" name="Google Shape;2468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" name="Google Shape;2469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0" name="Google Shape;2470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1" name="Google Shape;2471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2" name="Google Shape;2472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3" name="Google Shape;2473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4" name="Google Shape;2474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" name="Google Shape;2475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" name="Google Shape;2476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" name="Google Shape;2477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8" name="Google Shape;2478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9" name="Google Shape;2479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0" name="Google Shape;2480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1" name="Google Shape;2481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2" name="Google Shape;2482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3" name="Google Shape;2483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4" name="Google Shape;2484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5" name="Google Shape;2485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6" name="Google Shape;2486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7" name="Google Shape;2487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88" name="Google Shape;2488;p6"/>
              <p:cNvSpPr/>
              <p:nvPr/>
            </p:nvSpPr>
            <p:spPr>
              <a:xfrm rot="1592122" flipH="1">
                <a:off x="1051928" y="3234942"/>
                <a:ext cx="540544" cy="29859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89" name="Google Shape;2489;p6"/>
          <p:cNvSpPr txBox="1">
            <a:spLocks noGrp="1"/>
          </p:cNvSpPr>
          <p:nvPr>
            <p:ph type="title"/>
          </p:nvPr>
        </p:nvSpPr>
        <p:spPr>
          <a:xfrm>
            <a:off x="2084850" y="881550"/>
            <a:ext cx="4974300" cy="3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1" name="Google Shape;2491;p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492" name="Google Shape;2492;p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3" name="Google Shape;2493;p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494" name="Google Shape;2494;p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9" name="Google Shape;2519;p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520" name="Google Shape;2520;p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6" name="Google Shape;2646;p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647" name="Google Shape;2647;p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8" name="Google Shape;2678;p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679" name="Google Shape;2679;p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5" name="Google Shape;2705;p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6" name="Google Shape;2706;p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707" name="Google Shape;2707;p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3" name="Google Shape;2733;p7"/>
          <p:cNvSpPr txBox="1">
            <a:spLocks noGrp="1"/>
          </p:cNvSpPr>
          <p:nvPr>
            <p:ph type="body" idx="1"/>
          </p:nvPr>
        </p:nvSpPr>
        <p:spPr>
          <a:xfrm>
            <a:off x="713225" y="1611975"/>
            <a:ext cx="38595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2734" name="Google Shape;273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6" name="Google Shape;2736;p8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737" name="Google Shape;2737;p8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8" name="Google Shape;2738;p8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739" name="Google Shape;2739;p8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8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8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8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8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8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8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8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8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8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8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8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8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8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8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8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8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8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8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8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8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8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8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8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8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8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765" name="Google Shape;2765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8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1" name="Google Shape;2791;p8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1" name="Google Shape;2891;p8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892" name="Google Shape;2892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8" name="Google Shape;2918;p8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8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924" name="Google Shape;2924;p8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8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8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8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8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8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8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8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8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8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8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8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8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8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8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8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8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8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8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8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8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8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8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8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8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8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0" name="Google Shape;2950;p8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1" name="Google Shape;2951;p8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952" name="Google Shape;2952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8" name="Google Shape;2978;p8"/>
          <p:cNvGrpSpPr/>
          <p:nvPr/>
        </p:nvGrpSpPr>
        <p:grpSpPr>
          <a:xfrm>
            <a:off x="-874077" y="-2230000"/>
            <a:ext cx="10826259" cy="7105595"/>
            <a:chOff x="-874077" y="-2230000"/>
            <a:chExt cx="10826259" cy="7105595"/>
          </a:xfrm>
        </p:grpSpPr>
        <p:grpSp>
          <p:nvGrpSpPr>
            <p:cNvPr id="2979" name="Google Shape;2979;p8"/>
            <p:cNvGrpSpPr/>
            <p:nvPr/>
          </p:nvGrpSpPr>
          <p:grpSpPr>
            <a:xfrm>
              <a:off x="5414815" y="-2230000"/>
              <a:ext cx="3898081" cy="3841432"/>
              <a:chOff x="1723600" y="1764850"/>
              <a:chExt cx="374675" cy="369223"/>
            </a:xfrm>
          </p:grpSpPr>
          <p:sp>
            <p:nvSpPr>
              <p:cNvPr id="2980" name="Google Shape;2980;p8"/>
              <p:cNvSpPr/>
              <p:nvPr/>
            </p:nvSpPr>
            <p:spPr>
              <a:xfrm>
                <a:off x="1726326" y="1764850"/>
                <a:ext cx="369223" cy="369223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876" extrusionOk="0">
                    <a:moveTo>
                      <a:pt x="2432" y="0"/>
                    </a:moveTo>
                    <a:cubicBezTo>
                      <a:pt x="1089" y="0"/>
                      <a:pt x="1" y="1089"/>
                      <a:pt x="1" y="2431"/>
                    </a:cubicBezTo>
                    <a:cubicBezTo>
                      <a:pt x="1" y="3786"/>
                      <a:pt x="1089" y="4875"/>
                      <a:pt x="2432" y="4875"/>
                    </a:cubicBezTo>
                    <a:cubicBezTo>
                      <a:pt x="3787" y="4875"/>
                      <a:pt x="4876" y="3786"/>
                      <a:pt x="4876" y="2431"/>
                    </a:cubicBezTo>
                    <a:cubicBezTo>
                      <a:pt x="4876" y="1089"/>
                      <a:pt x="3787" y="0"/>
                      <a:pt x="2432" y="0"/>
                    </a:cubicBezTo>
                    <a:close/>
                  </a:path>
                </a:pathLst>
              </a:custGeom>
              <a:solidFill>
                <a:srgbClr val="708EC0">
                  <a:alpha val="27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1723600" y="1778783"/>
                <a:ext cx="374675" cy="34135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508" extrusionOk="0">
                    <a:moveTo>
                      <a:pt x="2480" y="0"/>
                    </a:moveTo>
                    <a:cubicBezTo>
                      <a:pt x="1456" y="0"/>
                      <a:pt x="530" y="700"/>
                      <a:pt x="291" y="1739"/>
                    </a:cubicBezTo>
                    <a:cubicBezTo>
                      <a:pt x="0" y="2949"/>
                      <a:pt x="750" y="4159"/>
                      <a:pt x="1960" y="4449"/>
                    </a:cubicBezTo>
                    <a:cubicBezTo>
                      <a:pt x="2130" y="4488"/>
                      <a:pt x="2301" y="4507"/>
                      <a:pt x="2468" y="4507"/>
                    </a:cubicBezTo>
                    <a:cubicBezTo>
                      <a:pt x="3492" y="4507"/>
                      <a:pt x="4420" y="3807"/>
                      <a:pt x="4670" y="2768"/>
                    </a:cubicBezTo>
                    <a:cubicBezTo>
                      <a:pt x="4948" y="1558"/>
                      <a:pt x="4198" y="348"/>
                      <a:pt x="2988" y="58"/>
                    </a:cubicBezTo>
                    <a:cubicBezTo>
                      <a:pt x="2818" y="19"/>
                      <a:pt x="2648" y="0"/>
                      <a:pt x="2480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1769412" y="1810359"/>
                <a:ext cx="237390" cy="144554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1909" extrusionOk="0">
                    <a:moveTo>
                      <a:pt x="1811" y="1"/>
                    </a:moveTo>
                    <a:cubicBezTo>
                      <a:pt x="1741" y="1"/>
                      <a:pt x="1673" y="6"/>
                      <a:pt x="1609" y="16"/>
                    </a:cubicBezTo>
                    <a:cubicBezTo>
                      <a:pt x="1004" y="101"/>
                      <a:pt x="375" y="718"/>
                      <a:pt x="109" y="1238"/>
                    </a:cubicBezTo>
                    <a:cubicBezTo>
                      <a:pt x="24" y="1371"/>
                      <a:pt x="0" y="1528"/>
                      <a:pt x="36" y="1685"/>
                    </a:cubicBezTo>
                    <a:cubicBezTo>
                      <a:pt x="98" y="1836"/>
                      <a:pt x="270" y="1908"/>
                      <a:pt x="443" y="1908"/>
                    </a:cubicBezTo>
                    <a:cubicBezTo>
                      <a:pt x="507" y="1908"/>
                      <a:pt x="571" y="1898"/>
                      <a:pt x="629" y="1879"/>
                    </a:cubicBezTo>
                    <a:cubicBezTo>
                      <a:pt x="835" y="1770"/>
                      <a:pt x="1016" y="1637"/>
                      <a:pt x="1186" y="1492"/>
                    </a:cubicBezTo>
                    <a:cubicBezTo>
                      <a:pt x="1327" y="1378"/>
                      <a:pt x="1506" y="1287"/>
                      <a:pt x="1681" y="1287"/>
                    </a:cubicBezTo>
                    <a:cubicBezTo>
                      <a:pt x="1730" y="1287"/>
                      <a:pt x="1779" y="1294"/>
                      <a:pt x="1827" y="1310"/>
                    </a:cubicBezTo>
                    <a:cubicBezTo>
                      <a:pt x="1936" y="1347"/>
                      <a:pt x="2032" y="1431"/>
                      <a:pt x="2141" y="1468"/>
                    </a:cubicBezTo>
                    <a:cubicBezTo>
                      <a:pt x="2208" y="1489"/>
                      <a:pt x="2275" y="1499"/>
                      <a:pt x="2340" y="1499"/>
                    </a:cubicBezTo>
                    <a:cubicBezTo>
                      <a:pt x="2608" y="1499"/>
                      <a:pt x="2852" y="1329"/>
                      <a:pt x="2940" y="1056"/>
                    </a:cubicBezTo>
                    <a:cubicBezTo>
                      <a:pt x="3134" y="364"/>
                      <a:pt x="2401" y="1"/>
                      <a:pt x="1811" y="1"/>
                    </a:cubicBezTo>
                    <a:close/>
                  </a:path>
                </a:pathLst>
              </a:custGeom>
              <a:solidFill>
                <a:srgbClr val="708EC0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1777666" y="1979977"/>
                <a:ext cx="71482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31" extrusionOk="0">
                    <a:moveTo>
                      <a:pt x="650" y="1"/>
                    </a:moveTo>
                    <a:cubicBezTo>
                      <a:pt x="611" y="1"/>
                      <a:pt x="571" y="9"/>
                      <a:pt x="532" y="26"/>
                    </a:cubicBezTo>
                    <a:cubicBezTo>
                      <a:pt x="423" y="62"/>
                      <a:pt x="327" y="123"/>
                      <a:pt x="242" y="195"/>
                    </a:cubicBezTo>
                    <a:lnTo>
                      <a:pt x="169" y="340"/>
                    </a:lnTo>
                    <a:cubicBezTo>
                      <a:pt x="36" y="413"/>
                      <a:pt x="0" y="570"/>
                      <a:pt x="85" y="691"/>
                    </a:cubicBezTo>
                    <a:cubicBezTo>
                      <a:pt x="155" y="782"/>
                      <a:pt x="259" y="830"/>
                      <a:pt x="375" y="830"/>
                    </a:cubicBezTo>
                    <a:cubicBezTo>
                      <a:pt x="399" y="830"/>
                      <a:pt x="423" y="828"/>
                      <a:pt x="448" y="824"/>
                    </a:cubicBezTo>
                    <a:cubicBezTo>
                      <a:pt x="581" y="788"/>
                      <a:pt x="702" y="715"/>
                      <a:pt x="786" y="607"/>
                    </a:cubicBezTo>
                    <a:cubicBezTo>
                      <a:pt x="847" y="534"/>
                      <a:pt x="895" y="437"/>
                      <a:pt x="919" y="340"/>
                    </a:cubicBezTo>
                    <a:cubicBezTo>
                      <a:pt x="944" y="244"/>
                      <a:pt x="907" y="147"/>
                      <a:pt x="847" y="74"/>
                    </a:cubicBezTo>
                    <a:cubicBezTo>
                      <a:pt x="792" y="27"/>
                      <a:pt x="722" y="1"/>
                      <a:pt x="650" y="1"/>
                    </a:cubicBezTo>
                    <a:close/>
                  </a:path>
                </a:pathLst>
              </a:custGeom>
              <a:solidFill>
                <a:srgbClr val="708EC0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1886632" y="1910994"/>
                <a:ext cx="176888" cy="17635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29" extrusionOk="0">
                    <a:moveTo>
                      <a:pt x="1934" y="0"/>
                    </a:moveTo>
                    <a:cubicBezTo>
                      <a:pt x="1761" y="0"/>
                      <a:pt x="1579" y="128"/>
                      <a:pt x="1464" y="272"/>
                    </a:cubicBezTo>
                    <a:cubicBezTo>
                      <a:pt x="1319" y="453"/>
                      <a:pt x="1198" y="671"/>
                      <a:pt x="1005" y="792"/>
                    </a:cubicBezTo>
                    <a:cubicBezTo>
                      <a:pt x="934" y="832"/>
                      <a:pt x="863" y="846"/>
                      <a:pt x="795" y="846"/>
                    </a:cubicBezTo>
                    <a:cubicBezTo>
                      <a:pt x="669" y="846"/>
                      <a:pt x="547" y="801"/>
                      <a:pt x="434" y="801"/>
                    </a:cubicBezTo>
                    <a:cubicBezTo>
                      <a:pt x="389" y="801"/>
                      <a:pt x="345" y="808"/>
                      <a:pt x="303" y="828"/>
                    </a:cubicBezTo>
                    <a:cubicBezTo>
                      <a:pt x="97" y="925"/>
                      <a:pt x="1" y="1421"/>
                      <a:pt x="1" y="1614"/>
                    </a:cubicBezTo>
                    <a:cubicBezTo>
                      <a:pt x="1" y="1917"/>
                      <a:pt x="194" y="2195"/>
                      <a:pt x="484" y="2304"/>
                    </a:cubicBezTo>
                    <a:cubicBezTo>
                      <a:pt x="543" y="2321"/>
                      <a:pt x="602" y="2329"/>
                      <a:pt x="661" y="2329"/>
                    </a:cubicBezTo>
                    <a:cubicBezTo>
                      <a:pt x="898" y="2329"/>
                      <a:pt x="1138" y="2205"/>
                      <a:pt x="1331" y="2050"/>
                    </a:cubicBezTo>
                    <a:cubicBezTo>
                      <a:pt x="1730" y="1747"/>
                      <a:pt x="2033" y="1336"/>
                      <a:pt x="2226" y="876"/>
                    </a:cubicBezTo>
                    <a:cubicBezTo>
                      <a:pt x="2299" y="731"/>
                      <a:pt x="2335" y="562"/>
                      <a:pt x="2323" y="405"/>
                    </a:cubicBezTo>
                    <a:cubicBezTo>
                      <a:pt x="2311" y="235"/>
                      <a:pt x="2214" y="90"/>
                      <a:pt x="2069" y="30"/>
                    </a:cubicBezTo>
                    <a:cubicBezTo>
                      <a:pt x="2026" y="9"/>
                      <a:pt x="1980" y="0"/>
                      <a:pt x="1934" y="0"/>
                    </a:cubicBezTo>
                    <a:close/>
                  </a:path>
                </a:pathLst>
              </a:custGeom>
              <a:solidFill>
                <a:srgbClr val="708EC0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5" name="Google Shape;2985;p8"/>
            <p:cNvGrpSpPr/>
            <p:nvPr/>
          </p:nvGrpSpPr>
          <p:grpSpPr>
            <a:xfrm rot="1592248">
              <a:off x="-275979" y="2650633"/>
              <a:ext cx="2057488" cy="1863504"/>
              <a:chOff x="168680" y="2785500"/>
              <a:chExt cx="2215594" cy="2006704"/>
            </a:xfrm>
          </p:grpSpPr>
          <p:grpSp>
            <p:nvGrpSpPr>
              <p:cNvPr id="2986" name="Google Shape;2986;p8"/>
              <p:cNvGrpSpPr/>
              <p:nvPr/>
            </p:nvGrpSpPr>
            <p:grpSpPr>
              <a:xfrm>
                <a:off x="244392" y="2831804"/>
                <a:ext cx="1134008" cy="607901"/>
                <a:chOff x="5206900" y="826150"/>
                <a:chExt cx="599275" cy="321250"/>
              </a:xfrm>
            </p:grpSpPr>
            <p:sp>
              <p:nvSpPr>
                <p:cNvPr id="2987" name="Google Shape;2987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1" name="Google Shape;3001;p8"/>
              <p:cNvGrpSpPr/>
              <p:nvPr/>
            </p:nvGrpSpPr>
            <p:grpSpPr>
              <a:xfrm rot="-9256633">
                <a:off x="587604" y="3229487"/>
                <a:ext cx="1134020" cy="607908"/>
                <a:chOff x="5206900" y="826150"/>
                <a:chExt cx="599275" cy="321250"/>
              </a:xfrm>
            </p:grpSpPr>
            <p:sp>
              <p:nvSpPr>
                <p:cNvPr id="3002" name="Google Shape;3002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6" name="Google Shape;3016;p8"/>
              <p:cNvGrpSpPr/>
              <p:nvPr/>
            </p:nvGrpSpPr>
            <p:grpSpPr>
              <a:xfrm rot="7120513" flipH="1">
                <a:off x="636793" y="3844951"/>
                <a:ext cx="1133997" cy="607895"/>
                <a:chOff x="5206900" y="826150"/>
                <a:chExt cx="599275" cy="321250"/>
              </a:xfrm>
            </p:grpSpPr>
            <p:sp>
              <p:nvSpPr>
                <p:cNvPr id="3017" name="Google Shape;3017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1" name="Google Shape;3031;p8"/>
              <p:cNvGrpSpPr/>
              <p:nvPr/>
            </p:nvGrpSpPr>
            <p:grpSpPr>
              <a:xfrm>
                <a:off x="1817929" y="3898077"/>
                <a:ext cx="566346" cy="559947"/>
                <a:chOff x="1817929" y="3898077"/>
                <a:chExt cx="566346" cy="559947"/>
              </a:xfrm>
            </p:grpSpPr>
            <p:sp>
              <p:nvSpPr>
                <p:cNvPr id="3032" name="Google Shape;3032;p8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3033;p8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3034;p8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3035;p8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8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8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8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8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8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1" name="Google Shape;3041;p8"/>
              <p:cNvSpPr/>
              <p:nvPr/>
            </p:nvSpPr>
            <p:spPr>
              <a:xfrm>
                <a:off x="1138393" y="4312107"/>
                <a:ext cx="53508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991625" y="3974179"/>
                <a:ext cx="10022" cy="1002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1065915" y="4088331"/>
                <a:ext cx="14552" cy="1092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1314151" y="4410858"/>
                <a:ext cx="24518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1246203" y="4014042"/>
                <a:ext cx="23612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1146546" y="4165339"/>
                <a:ext cx="87935" cy="8702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7" name="Google Shape;3047;p8"/>
              <p:cNvGrpSpPr/>
              <p:nvPr/>
            </p:nvGrpSpPr>
            <p:grpSpPr>
              <a:xfrm rot="-6871190">
                <a:off x="1467458" y="3320379"/>
                <a:ext cx="566335" cy="559937"/>
                <a:chOff x="1817929" y="3898077"/>
                <a:chExt cx="566346" cy="559947"/>
              </a:xfrm>
            </p:grpSpPr>
            <p:sp>
              <p:nvSpPr>
                <p:cNvPr id="3048" name="Google Shape;3048;p8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8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8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8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8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8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8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8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8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7" name="Google Shape;3057;p8"/>
              <p:cNvGrpSpPr/>
              <p:nvPr/>
            </p:nvGrpSpPr>
            <p:grpSpPr>
              <a:xfrm>
                <a:off x="168680" y="2785500"/>
                <a:ext cx="1791633" cy="1445350"/>
                <a:chOff x="168680" y="2785500"/>
                <a:chExt cx="1791633" cy="1445350"/>
              </a:xfrm>
            </p:grpSpPr>
            <p:sp>
              <p:nvSpPr>
                <p:cNvPr id="3058" name="Google Shape;3058;p8"/>
                <p:cNvSpPr/>
                <p:nvPr/>
              </p:nvSpPr>
              <p:spPr>
                <a:xfrm flipH="1">
                  <a:off x="425700" y="2785500"/>
                  <a:ext cx="894400" cy="49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8"/>
                <p:cNvSpPr/>
                <p:nvPr/>
              </p:nvSpPr>
              <p:spPr>
                <a:xfrm flipH="1">
                  <a:off x="460539" y="3115816"/>
                  <a:ext cx="1225328" cy="676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8"/>
                <p:cNvSpPr/>
                <p:nvPr/>
              </p:nvSpPr>
              <p:spPr>
                <a:xfrm flipH="1">
                  <a:off x="1065913" y="3678311"/>
                  <a:ext cx="894400" cy="49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8"/>
                <p:cNvSpPr/>
                <p:nvPr/>
              </p:nvSpPr>
              <p:spPr>
                <a:xfrm flipH="1">
                  <a:off x="168680" y="3520945"/>
                  <a:ext cx="1285432" cy="709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62" name="Google Shape;3062;p8"/>
            <p:cNvGrpSpPr/>
            <p:nvPr/>
          </p:nvGrpSpPr>
          <p:grpSpPr>
            <a:xfrm>
              <a:off x="7755822" y="401891"/>
              <a:ext cx="2196360" cy="4250619"/>
              <a:chOff x="7755822" y="401891"/>
              <a:chExt cx="2196360" cy="4250619"/>
            </a:xfrm>
          </p:grpSpPr>
          <p:grpSp>
            <p:nvGrpSpPr>
              <p:cNvPr id="3063" name="Google Shape;3063;p8"/>
              <p:cNvGrpSpPr/>
              <p:nvPr/>
            </p:nvGrpSpPr>
            <p:grpSpPr>
              <a:xfrm flipH="1">
                <a:off x="7854696" y="401891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3064" name="Google Shape;3064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065" name="Google Shape;3065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6" name="Google Shape;3066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7" name="Google Shape;3067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8" name="Google Shape;3068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9" name="Google Shape;3069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0" name="Google Shape;3070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1" name="Google Shape;3071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2" name="Google Shape;3072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3" name="Google Shape;3073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4" name="Google Shape;3074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5" name="Google Shape;3075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6" name="Google Shape;3076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7" name="Google Shape;3077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8" name="Google Shape;3078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79" name="Google Shape;3079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080" name="Google Shape;3080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1" name="Google Shape;3081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2" name="Google Shape;3082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3" name="Google Shape;3083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4" name="Google Shape;3084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5" name="Google Shape;3085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6" name="Google Shape;3086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7" name="Google Shape;3087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8" name="Google Shape;3088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9" name="Google Shape;3089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0" name="Google Shape;3090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1" name="Google Shape;3091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3092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3093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4" name="Google Shape;3094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095" name="Google Shape;3095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3096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3097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8" name="Google Shape;3098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9" name="Google Shape;3099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0" name="Google Shape;3100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1" name="Google Shape;3101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2" name="Google Shape;3102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3" name="Google Shape;3103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4" name="Google Shape;3104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5" name="Google Shape;3105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6" name="Google Shape;3106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7" name="Google Shape;3107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8" name="Google Shape;3108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09" name="Google Shape;3109;p8"/>
              <p:cNvGrpSpPr/>
              <p:nvPr/>
            </p:nvGrpSpPr>
            <p:grpSpPr>
              <a:xfrm rot="9899905" flipH="1">
                <a:off x="8004461" y="2324117"/>
                <a:ext cx="1699081" cy="2145040"/>
                <a:chOff x="146217" y="2712579"/>
                <a:chExt cx="1552966" cy="1960401"/>
              </a:xfrm>
            </p:grpSpPr>
            <p:grpSp>
              <p:nvGrpSpPr>
                <p:cNvPr id="3110" name="Google Shape;3110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111" name="Google Shape;3111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2" name="Google Shape;3112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3" name="Google Shape;3113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4" name="Google Shape;3114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5" name="Google Shape;3115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6" name="Google Shape;3116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7" name="Google Shape;3117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8" name="Google Shape;3118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9" name="Google Shape;3119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0" name="Google Shape;3120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1" name="Google Shape;3121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2" name="Google Shape;3122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3" name="Google Shape;3123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4" name="Google Shape;3124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25" name="Google Shape;3125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126" name="Google Shape;3126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7" name="Google Shape;3127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8" name="Google Shape;3128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9" name="Google Shape;3129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0" name="Google Shape;3130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1" name="Google Shape;3131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2" name="Google Shape;3132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3" name="Google Shape;3133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4" name="Google Shape;3134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5" name="Google Shape;3135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6" name="Google Shape;3136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7" name="Google Shape;3137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8" name="Google Shape;3138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9" name="Google Shape;3139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40" name="Google Shape;3140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141" name="Google Shape;3141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2" name="Google Shape;3142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3" name="Google Shape;3143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4" name="Google Shape;3144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5" name="Google Shape;3145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6" name="Google Shape;3146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7" name="Google Shape;3147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8" name="Google Shape;3148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9" name="Google Shape;3149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0" name="Google Shape;3150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1" name="Google Shape;3151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2" name="Google Shape;3152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3" name="Google Shape;3153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3154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155" name="Google Shape;3155;p8"/>
            <p:cNvGrpSpPr/>
            <p:nvPr/>
          </p:nvGrpSpPr>
          <p:grpSpPr>
            <a:xfrm>
              <a:off x="-874077" y="237431"/>
              <a:ext cx="2543970" cy="2707148"/>
              <a:chOff x="-874077" y="237431"/>
              <a:chExt cx="2543970" cy="2707148"/>
            </a:xfrm>
          </p:grpSpPr>
          <p:grpSp>
            <p:nvGrpSpPr>
              <p:cNvPr id="3156" name="Google Shape;3156;p8"/>
              <p:cNvGrpSpPr/>
              <p:nvPr/>
            </p:nvGrpSpPr>
            <p:grpSpPr>
              <a:xfrm>
                <a:off x="534204" y="729736"/>
                <a:ext cx="358049" cy="375903"/>
                <a:chOff x="1063586" y="401894"/>
                <a:chExt cx="262134" cy="275226"/>
              </a:xfrm>
            </p:grpSpPr>
            <p:sp>
              <p:nvSpPr>
                <p:cNvPr id="3157" name="Google Shape;3157;p8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8"/>
                <p:cNvSpPr/>
                <p:nvPr/>
              </p:nvSpPr>
              <p:spPr>
                <a:xfrm>
                  <a:off x="1241304" y="608348"/>
                  <a:ext cx="84416" cy="6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9" name="Google Shape;3159;p8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160" name="Google Shape;3160;p8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61" name="Google Shape;3161;p8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162" name="Google Shape;3162;p8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3" name="Google Shape;3163;p8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4" name="Google Shape;3164;p8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165" name="Google Shape;3165;p8"/>
              <p:cNvGrpSpPr/>
              <p:nvPr/>
            </p:nvGrpSpPr>
            <p:grpSpPr>
              <a:xfrm rot="-1799893" flipH="1">
                <a:off x="-451610" y="518474"/>
                <a:ext cx="1699036" cy="2145062"/>
                <a:chOff x="146217" y="2712579"/>
                <a:chExt cx="1552966" cy="1960401"/>
              </a:xfrm>
            </p:grpSpPr>
            <p:grpSp>
              <p:nvGrpSpPr>
                <p:cNvPr id="3166" name="Google Shape;3166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167" name="Google Shape;3167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8" name="Google Shape;3168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9" name="Google Shape;3169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0" name="Google Shape;3170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1" name="Google Shape;3171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2" name="Google Shape;3172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3" name="Google Shape;3173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4" name="Google Shape;3174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5" name="Google Shape;3175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6" name="Google Shape;3176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7" name="Google Shape;3177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8" name="Google Shape;3178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9" name="Google Shape;3179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0" name="Google Shape;3180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81" name="Google Shape;3181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182" name="Google Shape;3182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3" name="Google Shape;3183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4" name="Google Shape;3184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5" name="Google Shape;3185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6" name="Google Shape;3186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7" name="Google Shape;3187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8" name="Google Shape;3188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9" name="Google Shape;3189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0" name="Google Shape;3190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1" name="Google Shape;3191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2" name="Google Shape;3192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3" name="Google Shape;3193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4" name="Google Shape;3194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5" name="Google Shape;3195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96" name="Google Shape;3196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197" name="Google Shape;3197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8" name="Google Shape;3198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9" name="Google Shape;3199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0" name="Google Shape;3200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1" name="Google Shape;3201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2" name="Google Shape;3202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3" name="Google Shape;3203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4" name="Google Shape;3204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5" name="Google Shape;3205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6" name="Google Shape;3206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7" name="Google Shape;3207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8" name="Google Shape;3208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9" name="Google Shape;3209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0" name="Google Shape;3210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211" name="Google Shape;3211;p8"/>
          <p:cNvSpPr txBox="1">
            <a:spLocks noGrp="1"/>
          </p:cNvSpPr>
          <p:nvPr>
            <p:ph type="subTitle" idx="1"/>
          </p:nvPr>
        </p:nvSpPr>
        <p:spPr>
          <a:xfrm>
            <a:off x="1391100" y="1823000"/>
            <a:ext cx="63618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8"/>
          <p:cNvSpPr txBox="1">
            <a:spLocks noGrp="1"/>
          </p:cNvSpPr>
          <p:nvPr>
            <p:ph type="title"/>
          </p:nvPr>
        </p:nvSpPr>
        <p:spPr>
          <a:xfrm>
            <a:off x="5695500" y="2944575"/>
            <a:ext cx="20574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4" name="Google Shape;3214;p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215" name="Google Shape;3215;p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217" name="Google Shape;3217;p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2" name="Google Shape;3242;p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243" name="Google Shape;324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370" name="Google Shape;337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6" name="Google Shape;3396;p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1" name="Google Shape;3401;p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402" name="Google Shape;3402;p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8" name="Google Shape;3428;p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9" name="Google Shape;3429;p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430" name="Google Shape;343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6" name="Google Shape;3456;p9"/>
          <p:cNvGrpSpPr/>
          <p:nvPr/>
        </p:nvGrpSpPr>
        <p:grpSpPr>
          <a:xfrm>
            <a:off x="7367733" y="196366"/>
            <a:ext cx="1699100" cy="2145071"/>
            <a:chOff x="7367733" y="196366"/>
            <a:chExt cx="1699100" cy="2145071"/>
          </a:xfrm>
        </p:grpSpPr>
        <p:grpSp>
          <p:nvGrpSpPr>
            <p:cNvPr id="3457" name="Google Shape;3457;p9"/>
            <p:cNvGrpSpPr/>
            <p:nvPr/>
          </p:nvGrpSpPr>
          <p:grpSpPr>
            <a:xfrm flipH="1">
              <a:off x="7367733" y="196366"/>
              <a:ext cx="1699100" cy="2145071"/>
              <a:chOff x="146217" y="2712579"/>
              <a:chExt cx="1552966" cy="1960401"/>
            </a:xfrm>
          </p:grpSpPr>
          <p:grpSp>
            <p:nvGrpSpPr>
              <p:cNvPr id="3458" name="Google Shape;3458;p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3459" name="Google Shape;345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3474" name="Google Shape;3474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3489" name="Google Shape;348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3" name="Google Shape;3503;p9"/>
            <p:cNvGrpSpPr/>
            <p:nvPr/>
          </p:nvGrpSpPr>
          <p:grpSpPr>
            <a:xfrm>
              <a:off x="7920143" y="332346"/>
              <a:ext cx="611894" cy="953110"/>
              <a:chOff x="7920143" y="332346"/>
              <a:chExt cx="611894" cy="953110"/>
            </a:xfrm>
          </p:grpSpPr>
          <p:grpSp>
            <p:nvGrpSpPr>
              <p:cNvPr id="3504" name="Google Shape;3504;p9"/>
              <p:cNvGrpSpPr/>
              <p:nvPr/>
            </p:nvGrpSpPr>
            <p:grpSpPr>
              <a:xfrm>
                <a:off x="7925836" y="1010231"/>
                <a:ext cx="262134" cy="275226"/>
                <a:chOff x="1063586" y="401894"/>
                <a:chExt cx="262134" cy="275226"/>
              </a:xfrm>
            </p:grpSpPr>
            <p:sp>
              <p:nvSpPr>
                <p:cNvPr id="3505" name="Google Shape;3505;p9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6" name="Google Shape;3506;p9"/>
                <p:cNvGrpSpPr/>
                <p:nvPr/>
              </p:nvGrpSpPr>
              <p:grpSpPr>
                <a:xfrm>
                  <a:off x="1241304" y="608348"/>
                  <a:ext cx="84416" cy="68771"/>
                  <a:chOff x="1241304" y="608348"/>
                  <a:chExt cx="84416" cy="68771"/>
                </a:xfrm>
              </p:grpSpPr>
              <p:sp>
                <p:nvSpPr>
                  <p:cNvPr id="3507" name="Google Shape;3507;p9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9"/>
                  <p:cNvSpPr/>
                  <p:nvPr/>
                </p:nvSpPr>
                <p:spPr>
                  <a:xfrm rot="1446749">
                    <a:off x="1253704" y="622868"/>
                    <a:ext cx="53594" cy="436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09" name="Google Shape;3509;p9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510" name="Google Shape;3510;p9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11" name="Google Shape;3511;p9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512" name="Google Shape;3512;p9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9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9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515" name="Google Shape;3515;p9"/>
              <p:cNvGrpSpPr/>
              <p:nvPr/>
            </p:nvGrpSpPr>
            <p:grpSpPr>
              <a:xfrm>
                <a:off x="7920143" y="332346"/>
                <a:ext cx="611894" cy="715202"/>
                <a:chOff x="7920143" y="332346"/>
                <a:chExt cx="611894" cy="715202"/>
              </a:xfrm>
            </p:grpSpPr>
            <p:sp>
              <p:nvSpPr>
                <p:cNvPr id="3516" name="Google Shape;3516;p9"/>
                <p:cNvSpPr/>
                <p:nvPr/>
              </p:nvSpPr>
              <p:spPr>
                <a:xfrm rot="-3261661">
                  <a:off x="8416538" y="639068"/>
                  <a:ext cx="95677" cy="9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9"/>
                <p:cNvSpPr/>
                <p:nvPr/>
              </p:nvSpPr>
              <p:spPr>
                <a:xfrm>
                  <a:off x="8015237" y="332346"/>
                  <a:ext cx="421673" cy="380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18" name="Google Shape;3518;p9"/>
                <p:cNvGrpSpPr/>
                <p:nvPr/>
              </p:nvGrpSpPr>
              <p:grpSpPr>
                <a:xfrm>
                  <a:off x="7920143" y="760581"/>
                  <a:ext cx="198469" cy="169885"/>
                  <a:chOff x="7920143" y="760581"/>
                  <a:chExt cx="198469" cy="169885"/>
                </a:xfrm>
              </p:grpSpPr>
              <p:sp>
                <p:nvSpPr>
                  <p:cNvPr id="3519" name="Google Shape;3519;p9"/>
                  <p:cNvSpPr/>
                  <p:nvPr/>
                </p:nvSpPr>
                <p:spPr>
                  <a:xfrm>
                    <a:off x="7920143" y="760581"/>
                    <a:ext cx="198469" cy="169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9"/>
                  <p:cNvSpPr/>
                  <p:nvPr/>
                </p:nvSpPr>
                <p:spPr>
                  <a:xfrm>
                    <a:off x="7954080" y="786290"/>
                    <a:ext cx="97877" cy="11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21" name="Google Shape;3521;p9"/>
                <p:cNvSpPr/>
                <p:nvPr/>
              </p:nvSpPr>
              <p:spPr>
                <a:xfrm>
                  <a:off x="8318661" y="810602"/>
                  <a:ext cx="195755" cy="23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22" name="Google Shape;3522;p9"/>
                <p:cNvGrpSpPr/>
                <p:nvPr/>
              </p:nvGrpSpPr>
              <p:grpSpPr>
                <a:xfrm>
                  <a:off x="8207076" y="945274"/>
                  <a:ext cx="97879" cy="79738"/>
                  <a:chOff x="8207076" y="945274"/>
                  <a:chExt cx="97879" cy="79738"/>
                </a:xfrm>
              </p:grpSpPr>
              <p:sp>
                <p:nvSpPr>
                  <p:cNvPr id="3523" name="Google Shape;3523;p9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9"/>
                  <p:cNvSpPr/>
                  <p:nvPr/>
                </p:nvSpPr>
                <p:spPr>
                  <a:xfrm rot="2700000">
                    <a:off x="8245618" y="956203"/>
                    <a:ext cx="45547" cy="5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525" name="Google Shape;3525;p9"/>
          <p:cNvSpPr txBox="1">
            <a:spLocks noGrp="1"/>
          </p:cNvSpPr>
          <p:nvPr>
            <p:ph type="title"/>
          </p:nvPr>
        </p:nvSpPr>
        <p:spPr>
          <a:xfrm>
            <a:off x="543805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26" name="Google Shape;3526;p9"/>
          <p:cNvSpPr txBox="1">
            <a:spLocks noGrp="1"/>
          </p:cNvSpPr>
          <p:nvPr>
            <p:ph type="subTitle" idx="1"/>
          </p:nvPr>
        </p:nvSpPr>
        <p:spPr>
          <a:xfrm>
            <a:off x="543805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7" name="Google Shape;3527;p9"/>
          <p:cNvSpPr txBox="1">
            <a:spLocks noGrp="1"/>
          </p:cNvSpPr>
          <p:nvPr>
            <p:ph type="title" idx="2" hasCustomPrompt="1"/>
          </p:nvPr>
        </p:nvSpPr>
        <p:spPr>
          <a:xfrm>
            <a:off x="543805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7" name="Google Shape;4267;p1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268" name="Google Shape;4268;p1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9" name="Google Shape;4269;p1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270" name="Google Shape;4270;p1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1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1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1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1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1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1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1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1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1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1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5" name="Google Shape;4295;p1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296" name="Google Shape;4296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2" name="Google Shape;4322;p1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2" name="Google Shape;4422;p1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4423" name="Google Shape;4423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1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9" name="Google Shape;4449;p1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1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4455" name="Google Shape;4455;p1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1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1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1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1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1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1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1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1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1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1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1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1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1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1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1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1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1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1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1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1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1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1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1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1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1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1" name="Google Shape;4481;p1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2" name="Google Shape;4482;p1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4483" name="Google Shape;4483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1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9" name="Google Shape;4509;p13"/>
          <p:cNvGrpSpPr/>
          <p:nvPr/>
        </p:nvGrpSpPr>
        <p:grpSpPr>
          <a:xfrm>
            <a:off x="-466769" y="-458946"/>
            <a:ext cx="3825803" cy="2654234"/>
            <a:chOff x="-466769" y="-458946"/>
            <a:chExt cx="3825803" cy="2654234"/>
          </a:xfrm>
        </p:grpSpPr>
        <p:grpSp>
          <p:nvGrpSpPr>
            <p:cNvPr id="4510" name="Google Shape;4510;p13"/>
            <p:cNvGrpSpPr/>
            <p:nvPr/>
          </p:nvGrpSpPr>
          <p:grpSpPr>
            <a:xfrm flipH="1">
              <a:off x="-466769" y="50218"/>
              <a:ext cx="1699100" cy="2145071"/>
              <a:chOff x="146217" y="2712579"/>
              <a:chExt cx="1552966" cy="1960401"/>
            </a:xfrm>
          </p:grpSpPr>
          <p:grpSp>
            <p:nvGrpSpPr>
              <p:cNvPr id="4511" name="Google Shape;4511;p13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4512" name="Google Shape;4512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13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4527" name="Google Shape;4527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1" name="Google Shape;4541;p13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4542" name="Google Shape;4542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56" name="Google Shape;4556;p13"/>
            <p:cNvGrpSpPr/>
            <p:nvPr/>
          </p:nvGrpSpPr>
          <p:grpSpPr>
            <a:xfrm rot="4447765" flipH="1">
              <a:off x="1245495" y="-421036"/>
              <a:ext cx="1699108" cy="2145073"/>
              <a:chOff x="146217" y="2712579"/>
              <a:chExt cx="1552966" cy="1960401"/>
            </a:xfrm>
          </p:grpSpPr>
          <p:grpSp>
            <p:nvGrpSpPr>
              <p:cNvPr id="4557" name="Google Shape;4557;p13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4558" name="Google Shape;4558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13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4573" name="Google Shape;4573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7" name="Google Shape;4587;p13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4588" name="Google Shape;4588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02" name="Google Shape;4602;p13"/>
          <p:cNvGrpSpPr/>
          <p:nvPr/>
        </p:nvGrpSpPr>
        <p:grpSpPr>
          <a:xfrm>
            <a:off x="7993668" y="4063296"/>
            <a:ext cx="1424466" cy="1367806"/>
            <a:chOff x="1328711" y="539500"/>
            <a:chExt cx="864465" cy="830130"/>
          </a:xfrm>
        </p:grpSpPr>
        <p:sp>
          <p:nvSpPr>
            <p:cNvPr id="4603" name="Google Shape;4603;p13"/>
            <p:cNvSpPr/>
            <p:nvPr/>
          </p:nvSpPr>
          <p:spPr>
            <a:xfrm>
              <a:off x="1401688" y="637364"/>
              <a:ext cx="260331" cy="277447"/>
            </a:xfrm>
            <a:custGeom>
              <a:avLst/>
              <a:gdLst/>
              <a:ahLst/>
              <a:cxnLst/>
              <a:rect l="l" t="t" r="r" b="b"/>
              <a:pathLst>
                <a:path w="4791" h="5106" fill="none" extrusionOk="0">
                  <a:moveTo>
                    <a:pt x="4791" y="0"/>
                  </a:moveTo>
                  <a:lnTo>
                    <a:pt x="2117" y="2843"/>
                  </a:lnTo>
                  <a:lnTo>
                    <a:pt x="1" y="5105"/>
                  </a:lnTo>
                </a:path>
              </a:pathLst>
            </a:custGeom>
            <a:noFill/>
            <a:ln w="3925" cap="flat" cmpd="sng">
              <a:solidFill>
                <a:srgbClr val="E7A662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3"/>
            <p:cNvSpPr/>
            <p:nvPr/>
          </p:nvSpPr>
          <p:spPr>
            <a:xfrm>
              <a:off x="1516722" y="791795"/>
              <a:ext cx="239954" cy="554840"/>
            </a:xfrm>
            <a:custGeom>
              <a:avLst/>
              <a:gdLst/>
              <a:ahLst/>
              <a:cxnLst/>
              <a:rect l="l" t="t" r="r" b="b"/>
              <a:pathLst>
                <a:path w="4416" h="10211" fill="none" extrusionOk="0">
                  <a:moveTo>
                    <a:pt x="0" y="1"/>
                  </a:moveTo>
                  <a:lnTo>
                    <a:pt x="2674" y="4936"/>
                  </a:lnTo>
                  <a:lnTo>
                    <a:pt x="4089" y="6678"/>
                  </a:lnTo>
                  <a:lnTo>
                    <a:pt x="4416" y="10211"/>
                  </a:lnTo>
                </a:path>
              </a:pathLst>
            </a:custGeom>
            <a:noFill/>
            <a:ln w="3925" cap="flat" cmpd="sng">
              <a:solidFill>
                <a:srgbClr val="E7A662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3"/>
            <p:cNvSpPr/>
            <p:nvPr/>
          </p:nvSpPr>
          <p:spPr>
            <a:xfrm>
              <a:off x="1738911" y="854936"/>
              <a:ext cx="356943" cy="299780"/>
            </a:xfrm>
            <a:custGeom>
              <a:avLst/>
              <a:gdLst/>
              <a:ahLst/>
              <a:cxnLst/>
              <a:rect l="l" t="t" r="r" b="b"/>
              <a:pathLst>
                <a:path w="6569" h="5517" fill="none" extrusionOk="0">
                  <a:moveTo>
                    <a:pt x="6569" y="0"/>
                  </a:moveTo>
                  <a:lnTo>
                    <a:pt x="2480" y="5069"/>
                  </a:lnTo>
                  <a:lnTo>
                    <a:pt x="0" y="5516"/>
                  </a:lnTo>
                </a:path>
              </a:pathLst>
            </a:custGeom>
            <a:noFill/>
            <a:ln w="3925" cap="flat" cmpd="sng">
              <a:solidFill>
                <a:srgbClr val="E7A662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3"/>
            <p:cNvSpPr/>
            <p:nvPr/>
          </p:nvSpPr>
          <p:spPr>
            <a:xfrm>
              <a:off x="1328711" y="849665"/>
              <a:ext cx="138778" cy="138072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1283" y="0"/>
                  </a:moveTo>
                  <a:cubicBezTo>
                    <a:pt x="1114" y="980"/>
                    <a:pt x="981" y="1101"/>
                    <a:pt x="1" y="1259"/>
                  </a:cubicBezTo>
                  <a:cubicBezTo>
                    <a:pt x="981" y="1428"/>
                    <a:pt x="1114" y="1561"/>
                    <a:pt x="1271" y="2541"/>
                  </a:cubicBezTo>
                  <a:cubicBezTo>
                    <a:pt x="1428" y="1561"/>
                    <a:pt x="1561" y="1428"/>
                    <a:pt x="2553" y="1283"/>
                  </a:cubicBezTo>
                  <a:cubicBezTo>
                    <a:pt x="1561" y="1113"/>
                    <a:pt x="1428" y="980"/>
                    <a:pt x="128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3"/>
            <p:cNvSpPr/>
            <p:nvPr/>
          </p:nvSpPr>
          <p:spPr>
            <a:xfrm>
              <a:off x="1492378" y="770114"/>
              <a:ext cx="48741" cy="48686"/>
            </a:xfrm>
            <a:custGeom>
              <a:avLst/>
              <a:gdLst/>
              <a:ahLst/>
              <a:cxnLst/>
              <a:rect l="l" t="t" r="r" b="b"/>
              <a:pathLst>
                <a:path w="897" h="896" extrusionOk="0">
                  <a:moveTo>
                    <a:pt x="448" y="1"/>
                  </a:moveTo>
                  <a:cubicBezTo>
                    <a:pt x="388" y="352"/>
                    <a:pt x="352" y="388"/>
                    <a:pt x="1" y="448"/>
                  </a:cubicBezTo>
                  <a:cubicBezTo>
                    <a:pt x="340" y="509"/>
                    <a:pt x="388" y="557"/>
                    <a:pt x="448" y="896"/>
                  </a:cubicBezTo>
                  <a:cubicBezTo>
                    <a:pt x="509" y="557"/>
                    <a:pt x="545" y="509"/>
                    <a:pt x="896" y="460"/>
                  </a:cubicBezTo>
                  <a:cubicBezTo>
                    <a:pt x="557" y="400"/>
                    <a:pt x="509" y="352"/>
                    <a:pt x="44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3"/>
            <p:cNvSpPr/>
            <p:nvPr/>
          </p:nvSpPr>
          <p:spPr>
            <a:xfrm>
              <a:off x="1613335" y="1009367"/>
              <a:ext cx="85527" cy="85527"/>
            </a:xfrm>
            <a:custGeom>
              <a:avLst/>
              <a:gdLst/>
              <a:ahLst/>
              <a:cxnLst/>
              <a:rect l="l" t="t" r="r" b="b"/>
              <a:pathLst>
                <a:path w="1574" h="1574" extrusionOk="0">
                  <a:moveTo>
                    <a:pt x="799" y="1"/>
                  </a:moveTo>
                  <a:cubicBezTo>
                    <a:pt x="690" y="606"/>
                    <a:pt x="606" y="690"/>
                    <a:pt x="1" y="787"/>
                  </a:cubicBezTo>
                  <a:cubicBezTo>
                    <a:pt x="606" y="884"/>
                    <a:pt x="690" y="969"/>
                    <a:pt x="787" y="1574"/>
                  </a:cubicBezTo>
                  <a:cubicBezTo>
                    <a:pt x="884" y="969"/>
                    <a:pt x="968" y="884"/>
                    <a:pt x="1573" y="799"/>
                  </a:cubicBezTo>
                  <a:cubicBezTo>
                    <a:pt x="968" y="690"/>
                    <a:pt x="884" y="606"/>
                    <a:pt x="799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3"/>
            <p:cNvSpPr/>
            <p:nvPr/>
          </p:nvSpPr>
          <p:spPr>
            <a:xfrm>
              <a:off x="1713264" y="1130216"/>
              <a:ext cx="51295" cy="48958"/>
            </a:xfrm>
            <a:custGeom>
              <a:avLst/>
              <a:gdLst/>
              <a:ahLst/>
              <a:cxnLst/>
              <a:rect l="l" t="t" r="r" b="b"/>
              <a:pathLst>
                <a:path w="944" h="901" extrusionOk="0">
                  <a:moveTo>
                    <a:pt x="477" y="1"/>
                  </a:moveTo>
                  <a:cubicBezTo>
                    <a:pt x="253" y="1"/>
                    <a:pt x="59" y="175"/>
                    <a:pt x="25" y="402"/>
                  </a:cubicBezTo>
                  <a:cubicBezTo>
                    <a:pt x="0" y="656"/>
                    <a:pt x="182" y="874"/>
                    <a:pt x="424" y="898"/>
                  </a:cubicBezTo>
                  <a:cubicBezTo>
                    <a:pt x="439" y="899"/>
                    <a:pt x="454" y="900"/>
                    <a:pt x="469" y="900"/>
                  </a:cubicBezTo>
                  <a:cubicBezTo>
                    <a:pt x="703" y="900"/>
                    <a:pt x="897" y="726"/>
                    <a:pt x="920" y="499"/>
                  </a:cubicBezTo>
                  <a:cubicBezTo>
                    <a:pt x="944" y="257"/>
                    <a:pt x="763" y="39"/>
                    <a:pt x="521" y="3"/>
                  </a:cubicBezTo>
                  <a:cubicBezTo>
                    <a:pt x="506" y="1"/>
                    <a:pt x="492" y="1"/>
                    <a:pt x="477" y="1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3"/>
            <p:cNvSpPr/>
            <p:nvPr/>
          </p:nvSpPr>
          <p:spPr>
            <a:xfrm>
              <a:off x="1849979" y="1096797"/>
              <a:ext cx="49338" cy="48686"/>
            </a:xfrm>
            <a:custGeom>
              <a:avLst/>
              <a:gdLst/>
              <a:ahLst/>
              <a:cxnLst/>
              <a:rect l="l" t="t" r="r" b="b"/>
              <a:pathLst>
                <a:path w="908" h="896" extrusionOk="0">
                  <a:moveTo>
                    <a:pt x="460" y="1"/>
                  </a:moveTo>
                  <a:cubicBezTo>
                    <a:pt x="400" y="340"/>
                    <a:pt x="351" y="388"/>
                    <a:pt x="1" y="448"/>
                  </a:cubicBezTo>
                  <a:cubicBezTo>
                    <a:pt x="351" y="509"/>
                    <a:pt x="400" y="545"/>
                    <a:pt x="448" y="896"/>
                  </a:cubicBezTo>
                  <a:cubicBezTo>
                    <a:pt x="509" y="557"/>
                    <a:pt x="557" y="509"/>
                    <a:pt x="908" y="448"/>
                  </a:cubicBezTo>
                  <a:cubicBezTo>
                    <a:pt x="557" y="400"/>
                    <a:pt x="521" y="352"/>
                    <a:pt x="46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3"/>
            <p:cNvSpPr/>
            <p:nvPr/>
          </p:nvSpPr>
          <p:spPr>
            <a:xfrm>
              <a:off x="1732336" y="1320944"/>
              <a:ext cx="48686" cy="48686"/>
            </a:xfrm>
            <a:custGeom>
              <a:avLst/>
              <a:gdLst/>
              <a:ahLst/>
              <a:cxnLst/>
              <a:rect l="l" t="t" r="r" b="b"/>
              <a:pathLst>
                <a:path w="896" h="896" extrusionOk="0">
                  <a:moveTo>
                    <a:pt x="448" y="1"/>
                  </a:moveTo>
                  <a:cubicBezTo>
                    <a:pt x="387" y="352"/>
                    <a:pt x="339" y="388"/>
                    <a:pt x="0" y="448"/>
                  </a:cubicBezTo>
                  <a:cubicBezTo>
                    <a:pt x="339" y="509"/>
                    <a:pt x="387" y="557"/>
                    <a:pt x="436" y="896"/>
                  </a:cubicBezTo>
                  <a:cubicBezTo>
                    <a:pt x="508" y="557"/>
                    <a:pt x="545" y="509"/>
                    <a:pt x="895" y="460"/>
                  </a:cubicBezTo>
                  <a:cubicBezTo>
                    <a:pt x="545" y="400"/>
                    <a:pt x="508" y="352"/>
                    <a:pt x="44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3"/>
            <p:cNvSpPr/>
            <p:nvPr/>
          </p:nvSpPr>
          <p:spPr>
            <a:xfrm>
              <a:off x="1554215" y="539500"/>
              <a:ext cx="215611" cy="195941"/>
            </a:xfrm>
            <a:custGeom>
              <a:avLst/>
              <a:gdLst/>
              <a:ahLst/>
              <a:cxnLst/>
              <a:rect l="l" t="t" r="r" b="b"/>
              <a:pathLst>
                <a:path w="3968" h="3606" extrusionOk="0">
                  <a:moveTo>
                    <a:pt x="1977" y="0"/>
                  </a:moveTo>
                  <a:cubicBezTo>
                    <a:pt x="1521" y="0"/>
                    <a:pt x="1066" y="173"/>
                    <a:pt x="714" y="519"/>
                  </a:cubicBezTo>
                  <a:cubicBezTo>
                    <a:pt x="0" y="1221"/>
                    <a:pt x="0" y="2358"/>
                    <a:pt x="690" y="3071"/>
                  </a:cubicBezTo>
                  <a:cubicBezTo>
                    <a:pt x="1045" y="3427"/>
                    <a:pt x="1512" y="3605"/>
                    <a:pt x="1979" y="3605"/>
                  </a:cubicBezTo>
                  <a:cubicBezTo>
                    <a:pt x="2434" y="3605"/>
                    <a:pt x="2890" y="3436"/>
                    <a:pt x="3242" y="3096"/>
                  </a:cubicBezTo>
                  <a:cubicBezTo>
                    <a:pt x="3956" y="2394"/>
                    <a:pt x="3968" y="1257"/>
                    <a:pt x="3266" y="543"/>
                  </a:cubicBezTo>
                  <a:cubicBezTo>
                    <a:pt x="2911" y="182"/>
                    <a:pt x="2444" y="0"/>
                    <a:pt x="1977" y="0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3"/>
            <p:cNvSpPr/>
            <p:nvPr/>
          </p:nvSpPr>
          <p:spPr>
            <a:xfrm>
              <a:off x="1606108" y="581450"/>
              <a:ext cx="111827" cy="111827"/>
            </a:xfrm>
            <a:custGeom>
              <a:avLst/>
              <a:gdLst/>
              <a:ahLst/>
              <a:cxnLst/>
              <a:rect l="l" t="t" r="r" b="b"/>
              <a:pathLst>
                <a:path w="2058" h="2058" extrusionOk="0">
                  <a:moveTo>
                    <a:pt x="1041" y="1"/>
                  </a:moveTo>
                  <a:cubicBezTo>
                    <a:pt x="896" y="787"/>
                    <a:pt x="799" y="896"/>
                    <a:pt x="1" y="1017"/>
                  </a:cubicBezTo>
                  <a:cubicBezTo>
                    <a:pt x="799" y="1150"/>
                    <a:pt x="896" y="1259"/>
                    <a:pt x="1017" y="2057"/>
                  </a:cubicBezTo>
                  <a:cubicBezTo>
                    <a:pt x="1150" y="1259"/>
                    <a:pt x="1259" y="1150"/>
                    <a:pt x="2057" y="1029"/>
                  </a:cubicBezTo>
                  <a:cubicBezTo>
                    <a:pt x="1259" y="896"/>
                    <a:pt x="1162" y="799"/>
                    <a:pt x="104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3"/>
            <p:cNvSpPr/>
            <p:nvPr/>
          </p:nvSpPr>
          <p:spPr>
            <a:xfrm>
              <a:off x="1970936" y="760115"/>
              <a:ext cx="222240" cy="196267"/>
            </a:xfrm>
            <a:custGeom>
              <a:avLst/>
              <a:gdLst/>
              <a:ahLst/>
              <a:cxnLst/>
              <a:rect l="l" t="t" r="r" b="b"/>
              <a:pathLst>
                <a:path w="4090" h="3612" extrusionOk="0">
                  <a:moveTo>
                    <a:pt x="2054" y="0"/>
                  </a:moveTo>
                  <a:cubicBezTo>
                    <a:pt x="1332" y="0"/>
                    <a:pt x="654" y="437"/>
                    <a:pt x="375" y="1152"/>
                  </a:cubicBezTo>
                  <a:cubicBezTo>
                    <a:pt x="0" y="2072"/>
                    <a:pt x="460" y="3124"/>
                    <a:pt x="1391" y="3487"/>
                  </a:cubicBezTo>
                  <a:cubicBezTo>
                    <a:pt x="1605" y="3572"/>
                    <a:pt x="1826" y="3611"/>
                    <a:pt x="2044" y="3611"/>
                  </a:cubicBezTo>
                  <a:cubicBezTo>
                    <a:pt x="2763" y="3611"/>
                    <a:pt x="3448" y="3177"/>
                    <a:pt x="3726" y="2471"/>
                  </a:cubicBezTo>
                  <a:cubicBezTo>
                    <a:pt x="4089" y="1540"/>
                    <a:pt x="3629" y="499"/>
                    <a:pt x="2710" y="124"/>
                  </a:cubicBezTo>
                  <a:cubicBezTo>
                    <a:pt x="2494" y="40"/>
                    <a:pt x="2272" y="0"/>
                    <a:pt x="2054" y="0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3"/>
            <p:cNvSpPr/>
            <p:nvPr/>
          </p:nvSpPr>
          <p:spPr>
            <a:xfrm>
              <a:off x="2026144" y="802336"/>
              <a:ext cx="111772" cy="111120"/>
            </a:xfrm>
            <a:custGeom>
              <a:avLst/>
              <a:gdLst/>
              <a:ahLst/>
              <a:cxnLst/>
              <a:rect l="l" t="t" r="r" b="b"/>
              <a:pathLst>
                <a:path w="2057" h="2045" extrusionOk="0">
                  <a:moveTo>
                    <a:pt x="1041" y="0"/>
                  </a:moveTo>
                  <a:cubicBezTo>
                    <a:pt x="908" y="787"/>
                    <a:pt x="799" y="896"/>
                    <a:pt x="0" y="1017"/>
                  </a:cubicBezTo>
                  <a:cubicBezTo>
                    <a:pt x="799" y="1138"/>
                    <a:pt x="896" y="1259"/>
                    <a:pt x="1017" y="2045"/>
                  </a:cubicBezTo>
                  <a:cubicBezTo>
                    <a:pt x="1162" y="1259"/>
                    <a:pt x="1259" y="1150"/>
                    <a:pt x="2057" y="1029"/>
                  </a:cubicBezTo>
                  <a:cubicBezTo>
                    <a:pt x="1271" y="896"/>
                    <a:pt x="1162" y="787"/>
                    <a:pt x="104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3"/>
            <p:cNvSpPr/>
            <p:nvPr/>
          </p:nvSpPr>
          <p:spPr>
            <a:xfrm>
              <a:off x="1696147" y="1111958"/>
              <a:ext cx="85527" cy="85473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99" y="0"/>
                  </a:moveTo>
                  <a:cubicBezTo>
                    <a:pt x="690" y="605"/>
                    <a:pt x="606" y="690"/>
                    <a:pt x="1" y="786"/>
                  </a:cubicBezTo>
                  <a:cubicBezTo>
                    <a:pt x="606" y="883"/>
                    <a:pt x="690" y="968"/>
                    <a:pt x="787" y="1573"/>
                  </a:cubicBezTo>
                  <a:cubicBezTo>
                    <a:pt x="884" y="968"/>
                    <a:pt x="969" y="883"/>
                    <a:pt x="1573" y="798"/>
                  </a:cubicBezTo>
                  <a:cubicBezTo>
                    <a:pt x="969" y="690"/>
                    <a:pt x="884" y="605"/>
                    <a:pt x="79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7" name="Google Shape;4617;p13"/>
          <p:cNvSpPr txBox="1">
            <a:spLocks noGrp="1"/>
          </p:cNvSpPr>
          <p:nvPr>
            <p:ph type="subTitle" idx="1"/>
          </p:nvPr>
        </p:nvSpPr>
        <p:spPr>
          <a:xfrm>
            <a:off x="1158250" y="149620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18" name="Google Shape;4618;p13"/>
          <p:cNvSpPr txBox="1">
            <a:spLocks noGrp="1"/>
          </p:cNvSpPr>
          <p:nvPr>
            <p:ph type="subTitle" idx="2"/>
          </p:nvPr>
        </p:nvSpPr>
        <p:spPr>
          <a:xfrm>
            <a:off x="865950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9" name="Google Shape;4619;p13"/>
          <p:cNvSpPr txBox="1">
            <a:spLocks noGrp="1"/>
          </p:cNvSpPr>
          <p:nvPr>
            <p:ph type="subTitle" idx="3"/>
          </p:nvPr>
        </p:nvSpPr>
        <p:spPr>
          <a:xfrm>
            <a:off x="1166497" y="289982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0" name="Google Shape;4620;p13"/>
          <p:cNvSpPr txBox="1">
            <a:spLocks noGrp="1"/>
          </p:cNvSpPr>
          <p:nvPr>
            <p:ph type="subTitle" idx="4"/>
          </p:nvPr>
        </p:nvSpPr>
        <p:spPr>
          <a:xfrm>
            <a:off x="865950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1" name="Google Shape;4621;p13"/>
          <p:cNvSpPr txBox="1">
            <a:spLocks noGrp="1"/>
          </p:cNvSpPr>
          <p:nvPr>
            <p:ph type="subTitle" idx="5"/>
          </p:nvPr>
        </p:nvSpPr>
        <p:spPr>
          <a:xfrm>
            <a:off x="4034950" y="149620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2" name="Google Shape;4622;p13"/>
          <p:cNvSpPr txBox="1">
            <a:spLocks noGrp="1"/>
          </p:cNvSpPr>
          <p:nvPr>
            <p:ph type="subTitle" idx="6"/>
          </p:nvPr>
        </p:nvSpPr>
        <p:spPr>
          <a:xfrm>
            <a:off x="3688695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3" name="Google Shape;4623;p13"/>
          <p:cNvSpPr txBox="1">
            <a:spLocks noGrp="1"/>
          </p:cNvSpPr>
          <p:nvPr>
            <p:ph type="subTitle" idx="7"/>
          </p:nvPr>
        </p:nvSpPr>
        <p:spPr>
          <a:xfrm>
            <a:off x="4032200" y="289982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4" name="Google Shape;4624;p13"/>
          <p:cNvSpPr txBox="1">
            <a:spLocks noGrp="1"/>
          </p:cNvSpPr>
          <p:nvPr>
            <p:ph type="subTitle" idx="8"/>
          </p:nvPr>
        </p:nvSpPr>
        <p:spPr>
          <a:xfrm>
            <a:off x="3688695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5" name="Google Shape;4625;p13"/>
          <p:cNvSpPr txBox="1">
            <a:spLocks noGrp="1"/>
          </p:cNvSpPr>
          <p:nvPr>
            <p:ph type="subTitle" idx="9"/>
          </p:nvPr>
        </p:nvSpPr>
        <p:spPr>
          <a:xfrm>
            <a:off x="6851961" y="149185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6" name="Google Shape;4626;p13"/>
          <p:cNvSpPr txBox="1">
            <a:spLocks noGrp="1"/>
          </p:cNvSpPr>
          <p:nvPr>
            <p:ph type="subTitle" idx="13"/>
          </p:nvPr>
        </p:nvSpPr>
        <p:spPr>
          <a:xfrm>
            <a:off x="6511441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7" name="Google Shape;4627;p13"/>
          <p:cNvSpPr txBox="1">
            <a:spLocks noGrp="1"/>
          </p:cNvSpPr>
          <p:nvPr>
            <p:ph type="subTitle" idx="14"/>
          </p:nvPr>
        </p:nvSpPr>
        <p:spPr>
          <a:xfrm>
            <a:off x="6852361" y="289547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789"/>
              </a:buClr>
              <a:buSzPts val="2000"/>
              <a:buFont typeface="Big Shoulders Text"/>
              <a:buNone/>
              <a:defRPr sz="2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8" name="Google Shape;4628;p13"/>
          <p:cNvSpPr txBox="1">
            <a:spLocks noGrp="1"/>
          </p:cNvSpPr>
          <p:nvPr>
            <p:ph type="subTitle" idx="15"/>
          </p:nvPr>
        </p:nvSpPr>
        <p:spPr>
          <a:xfrm>
            <a:off x="6511441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9" name="Google Shape;4629;p13"/>
          <p:cNvSpPr txBox="1">
            <a:spLocks noGrp="1"/>
          </p:cNvSpPr>
          <p:nvPr>
            <p:ph type="title" hasCustomPrompt="1"/>
          </p:nvPr>
        </p:nvSpPr>
        <p:spPr>
          <a:xfrm>
            <a:off x="910265" y="1493625"/>
            <a:ext cx="262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0" name="Google Shape;4630;p13"/>
          <p:cNvSpPr txBox="1">
            <a:spLocks noGrp="1"/>
          </p:cNvSpPr>
          <p:nvPr>
            <p:ph type="title" idx="16" hasCustomPrompt="1"/>
          </p:nvPr>
        </p:nvSpPr>
        <p:spPr>
          <a:xfrm>
            <a:off x="3746181" y="1493625"/>
            <a:ext cx="2781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1" name="Google Shape;4631;p13"/>
          <p:cNvSpPr txBox="1">
            <a:spLocks noGrp="1"/>
          </p:cNvSpPr>
          <p:nvPr>
            <p:ph type="title" idx="17" hasCustomPrompt="1"/>
          </p:nvPr>
        </p:nvSpPr>
        <p:spPr>
          <a:xfrm>
            <a:off x="6569497" y="1491850"/>
            <a:ext cx="2787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2" name="Google Shape;4632;p13"/>
          <p:cNvSpPr txBox="1">
            <a:spLocks noGrp="1"/>
          </p:cNvSpPr>
          <p:nvPr>
            <p:ph type="title" idx="18" hasCustomPrompt="1"/>
          </p:nvPr>
        </p:nvSpPr>
        <p:spPr>
          <a:xfrm>
            <a:off x="931463" y="2897198"/>
            <a:ext cx="262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3" name="Google Shape;4633;p13"/>
          <p:cNvSpPr txBox="1">
            <a:spLocks noGrp="1"/>
          </p:cNvSpPr>
          <p:nvPr>
            <p:ph type="title" idx="19" hasCustomPrompt="1"/>
          </p:nvPr>
        </p:nvSpPr>
        <p:spPr>
          <a:xfrm>
            <a:off x="3747379" y="2895401"/>
            <a:ext cx="2781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4" name="Google Shape;4634;p13"/>
          <p:cNvSpPr txBox="1">
            <a:spLocks noGrp="1"/>
          </p:cNvSpPr>
          <p:nvPr>
            <p:ph type="title" idx="20" hasCustomPrompt="1"/>
          </p:nvPr>
        </p:nvSpPr>
        <p:spPr>
          <a:xfrm>
            <a:off x="6570739" y="2895400"/>
            <a:ext cx="2787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5" name="Google Shape;4635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41A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800"/>
              <a:buFont typeface="Roboto"/>
              <a:buChar char="●"/>
              <a:defRPr sz="1800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7" r:id="rId14"/>
    <p:sldLayoutId id="2147483681" r:id="rId15"/>
    <p:sldLayoutId id="2147483685" r:id="rId16"/>
    <p:sldLayoutId id="2147483686" r:id="rId17"/>
    <p:sldLayoutId id="214748368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4" name="Google Shape;19784;p44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C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omputer graphics project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grpSp>
        <p:nvGrpSpPr>
          <p:cNvPr id="19787" name="Google Shape;19787;p44"/>
          <p:cNvGrpSpPr/>
          <p:nvPr/>
        </p:nvGrpSpPr>
        <p:grpSpPr>
          <a:xfrm rot="727086">
            <a:off x="440215" y="2268807"/>
            <a:ext cx="10233532" cy="5739700"/>
            <a:chOff x="631945" y="2033412"/>
            <a:chExt cx="10469287" cy="5871929"/>
          </a:xfrm>
        </p:grpSpPr>
        <p:grpSp>
          <p:nvGrpSpPr>
            <p:cNvPr id="19788" name="Google Shape;19788;p44"/>
            <p:cNvGrpSpPr/>
            <p:nvPr/>
          </p:nvGrpSpPr>
          <p:grpSpPr>
            <a:xfrm rot="-369367">
              <a:off x="862079" y="2556147"/>
              <a:ext cx="10009019" cy="4826460"/>
              <a:chOff x="-1565187" y="1087515"/>
              <a:chExt cx="11286493" cy="6271018"/>
            </a:xfrm>
          </p:grpSpPr>
          <p:sp>
            <p:nvSpPr>
              <p:cNvPr id="19789" name="Google Shape;19789;p44"/>
              <p:cNvSpPr/>
              <p:nvPr/>
            </p:nvSpPr>
            <p:spPr>
              <a:xfrm>
                <a:off x="-1565187" y="1087515"/>
                <a:ext cx="11286493" cy="6271018"/>
              </a:xfrm>
              <a:custGeom>
                <a:avLst/>
                <a:gdLst/>
                <a:ahLst/>
                <a:cxnLst/>
                <a:rect l="l" t="t" r="r" b="b"/>
                <a:pathLst>
                  <a:path w="344810" h="206114" extrusionOk="0">
                    <a:moveTo>
                      <a:pt x="91917" y="34621"/>
                    </a:moveTo>
                    <a:cubicBezTo>
                      <a:pt x="82282" y="48603"/>
                      <a:pt x="78482" y="64470"/>
                      <a:pt x="79029" y="80093"/>
                    </a:cubicBezTo>
                    <a:cubicBezTo>
                      <a:pt x="79273" y="87084"/>
                      <a:pt x="80397" y="94105"/>
                      <a:pt x="83832" y="100610"/>
                    </a:cubicBezTo>
                    <a:cubicBezTo>
                      <a:pt x="89790" y="111948"/>
                      <a:pt x="102920" y="122161"/>
                      <a:pt x="117602" y="127936"/>
                    </a:cubicBezTo>
                    <a:cubicBezTo>
                      <a:pt x="132283" y="133680"/>
                      <a:pt x="147116" y="138392"/>
                      <a:pt x="163681" y="139972"/>
                    </a:cubicBezTo>
                    <a:cubicBezTo>
                      <a:pt x="189791" y="142434"/>
                      <a:pt x="220065" y="138240"/>
                      <a:pt x="240431" y="126021"/>
                    </a:cubicBezTo>
                    <a:cubicBezTo>
                      <a:pt x="248698" y="121066"/>
                      <a:pt x="255081" y="114440"/>
                      <a:pt x="258668" y="107115"/>
                    </a:cubicBezTo>
                    <a:cubicBezTo>
                      <a:pt x="262468" y="99303"/>
                      <a:pt x="263045" y="90428"/>
                      <a:pt x="258273" y="82920"/>
                    </a:cubicBezTo>
                    <a:cubicBezTo>
                      <a:pt x="253501" y="75443"/>
                      <a:pt x="242832" y="69759"/>
                      <a:pt x="231464" y="70032"/>
                    </a:cubicBezTo>
                    <a:cubicBezTo>
                      <a:pt x="220065" y="70306"/>
                      <a:pt x="209275" y="77540"/>
                      <a:pt x="209579" y="85807"/>
                    </a:cubicBezTo>
                    <a:cubicBezTo>
                      <a:pt x="204868" y="80093"/>
                      <a:pt x="208941" y="71613"/>
                      <a:pt x="217512" y="69242"/>
                    </a:cubicBezTo>
                    <a:cubicBezTo>
                      <a:pt x="220765" y="68360"/>
                      <a:pt x="224412" y="68239"/>
                      <a:pt x="227482" y="67023"/>
                    </a:cubicBezTo>
                    <a:cubicBezTo>
                      <a:pt x="229944" y="66050"/>
                      <a:pt x="231798" y="64439"/>
                      <a:pt x="234139" y="63284"/>
                    </a:cubicBezTo>
                    <a:cubicBezTo>
                      <a:pt x="242498" y="59272"/>
                      <a:pt x="255720" y="64075"/>
                      <a:pt x="256236" y="71339"/>
                    </a:cubicBezTo>
                    <a:cubicBezTo>
                      <a:pt x="256328" y="72433"/>
                      <a:pt x="256176" y="73619"/>
                      <a:pt x="256905" y="74591"/>
                    </a:cubicBezTo>
                    <a:cubicBezTo>
                      <a:pt x="259367" y="77965"/>
                      <a:pt x="266480" y="74774"/>
                      <a:pt x="271708" y="75351"/>
                    </a:cubicBezTo>
                    <a:cubicBezTo>
                      <a:pt x="277118" y="75929"/>
                      <a:pt x="279519" y="80549"/>
                      <a:pt x="280279" y="84470"/>
                    </a:cubicBezTo>
                    <a:cubicBezTo>
                      <a:pt x="281860" y="92677"/>
                      <a:pt x="280918" y="101157"/>
                      <a:pt x="277574" y="108817"/>
                    </a:cubicBezTo>
                    <a:cubicBezTo>
                      <a:pt x="283927" y="105899"/>
                      <a:pt x="288547" y="100185"/>
                      <a:pt x="290097" y="93346"/>
                    </a:cubicBezTo>
                    <a:cubicBezTo>
                      <a:pt x="291435" y="87266"/>
                      <a:pt x="290432" y="81066"/>
                      <a:pt x="289428" y="74956"/>
                    </a:cubicBezTo>
                    <a:cubicBezTo>
                      <a:pt x="296085" y="81370"/>
                      <a:pt x="298942" y="89789"/>
                      <a:pt x="297058" y="97722"/>
                    </a:cubicBezTo>
                    <a:cubicBezTo>
                      <a:pt x="306298" y="76719"/>
                      <a:pt x="302347" y="53983"/>
                      <a:pt x="296176" y="32463"/>
                    </a:cubicBezTo>
                    <a:cubicBezTo>
                      <a:pt x="295021" y="28542"/>
                      <a:pt x="293866" y="24560"/>
                      <a:pt x="294565" y="20579"/>
                    </a:cubicBezTo>
                    <a:cubicBezTo>
                      <a:pt x="295264" y="16627"/>
                      <a:pt x="298274" y="12615"/>
                      <a:pt x="303380" y="11095"/>
                    </a:cubicBezTo>
                    <a:cubicBezTo>
                      <a:pt x="313168" y="8177"/>
                      <a:pt x="322833" y="15533"/>
                      <a:pt x="327180" y="22493"/>
                    </a:cubicBezTo>
                    <a:cubicBezTo>
                      <a:pt x="332925" y="31642"/>
                      <a:pt x="335782" y="41582"/>
                      <a:pt x="338031" y="51521"/>
                    </a:cubicBezTo>
                    <a:cubicBezTo>
                      <a:pt x="342013" y="69151"/>
                      <a:pt x="344202" y="87175"/>
                      <a:pt x="344536" y="105261"/>
                    </a:cubicBezTo>
                    <a:cubicBezTo>
                      <a:pt x="344809" y="119182"/>
                      <a:pt x="343928" y="133316"/>
                      <a:pt x="338426" y="146659"/>
                    </a:cubicBezTo>
                    <a:cubicBezTo>
                      <a:pt x="332894" y="160003"/>
                      <a:pt x="322347" y="172648"/>
                      <a:pt x="306450" y="180459"/>
                    </a:cubicBezTo>
                    <a:cubicBezTo>
                      <a:pt x="294140" y="186508"/>
                      <a:pt x="279459" y="189365"/>
                      <a:pt x="265142" y="192101"/>
                    </a:cubicBezTo>
                    <a:cubicBezTo>
                      <a:pt x="239184" y="197025"/>
                      <a:pt x="213105" y="202040"/>
                      <a:pt x="186448" y="204077"/>
                    </a:cubicBezTo>
                    <a:cubicBezTo>
                      <a:pt x="159791" y="206113"/>
                      <a:pt x="132283" y="205110"/>
                      <a:pt x="107145" y="198393"/>
                    </a:cubicBezTo>
                    <a:cubicBezTo>
                      <a:pt x="96385" y="195505"/>
                      <a:pt x="83224" y="191888"/>
                      <a:pt x="74531" y="197359"/>
                    </a:cubicBezTo>
                    <a:cubicBezTo>
                      <a:pt x="72008" y="198970"/>
                      <a:pt x="70123" y="201250"/>
                      <a:pt x="66962" y="202010"/>
                    </a:cubicBezTo>
                    <a:cubicBezTo>
                      <a:pt x="63528" y="202830"/>
                      <a:pt x="59941" y="201584"/>
                      <a:pt x="56780" y="200368"/>
                    </a:cubicBezTo>
                    <a:lnTo>
                      <a:pt x="27813" y="189183"/>
                    </a:lnTo>
                    <a:cubicBezTo>
                      <a:pt x="23010" y="187359"/>
                      <a:pt x="17995" y="185353"/>
                      <a:pt x="15198" y="181949"/>
                    </a:cubicBezTo>
                    <a:cubicBezTo>
                      <a:pt x="10548" y="176234"/>
                      <a:pt x="13071" y="167693"/>
                      <a:pt x="5867" y="163650"/>
                    </a:cubicBezTo>
                    <a:cubicBezTo>
                      <a:pt x="7934" y="160672"/>
                      <a:pt x="1" y="161036"/>
                      <a:pt x="4560" y="160884"/>
                    </a:cubicBezTo>
                    <a:cubicBezTo>
                      <a:pt x="7204" y="132495"/>
                      <a:pt x="3131" y="107267"/>
                      <a:pt x="18816" y="73649"/>
                    </a:cubicBezTo>
                    <a:cubicBezTo>
                      <a:pt x="24530" y="61369"/>
                      <a:pt x="34925" y="50488"/>
                      <a:pt x="46688" y="40700"/>
                    </a:cubicBezTo>
                    <a:cubicBezTo>
                      <a:pt x="71370" y="20183"/>
                      <a:pt x="104531" y="2524"/>
                      <a:pt x="142860" y="1"/>
                    </a:cubicBezTo>
                    <a:cubicBezTo>
                      <a:pt x="120854" y="5259"/>
                      <a:pt x="102069" y="19910"/>
                      <a:pt x="91917" y="34621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44"/>
              <p:cNvSpPr/>
              <p:nvPr/>
            </p:nvSpPr>
            <p:spPr>
              <a:xfrm>
                <a:off x="-158454" y="1585956"/>
                <a:ext cx="5860132" cy="5066006"/>
              </a:xfrm>
              <a:custGeom>
                <a:avLst/>
                <a:gdLst/>
                <a:ahLst/>
                <a:cxnLst/>
                <a:rect l="l" t="t" r="r" b="b"/>
                <a:pathLst>
                  <a:path w="179031" h="166508" extrusionOk="0">
                    <a:moveTo>
                      <a:pt x="26505" y="22767"/>
                    </a:moveTo>
                    <a:cubicBezTo>
                      <a:pt x="28420" y="20670"/>
                      <a:pt x="30913" y="18907"/>
                      <a:pt x="33405" y="17174"/>
                    </a:cubicBezTo>
                    <a:cubicBezTo>
                      <a:pt x="43648" y="10031"/>
                      <a:pt x="51308" y="7144"/>
                      <a:pt x="61551" y="1"/>
                    </a:cubicBezTo>
                    <a:cubicBezTo>
                      <a:pt x="50579" y="9059"/>
                      <a:pt x="43800" y="14925"/>
                      <a:pt x="36749" y="25928"/>
                    </a:cubicBezTo>
                    <a:cubicBezTo>
                      <a:pt x="26505" y="41856"/>
                      <a:pt x="18481" y="60093"/>
                      <a:pt x="22432" y="77479"/>
                    </a:cubicBezTo>
                    <a:cubicBezTo>
                      <a:pt x="22706" y="78634"/>
                      <a:pt x="23040" y="79820"/>
                      <a:pt x="23891" y="80792"/>
                    </a:cubicBezTo>
                    <a:cubicBezTo>
                      <a:pt x="25077" y="82160"/>
                      <a:pt x="27174" y="82981"/>
                      <a:pt x="28207" y="84409"/>
                    </a:cubicBezTo>
                    <a:cubicBezTo>
                      <a:pt x="29180" y="85716"/>
                      <a:pt x="29089" y="87297"/>
                      <a:pt x="29150" y="88786"/>
                    </a:cubicBezTo>
                    <a:cubicBezTo>
                      <a:pt x="29666" y="101097"/>
                      <a:pt x="41855" y="111340"/>
                      <a:pt x="54560" y="119212"/>
                    </a:cubicBezTo>
                    <a:cubicBezTo>
                      <a:pt x="64287" y="125231"/>
                      <a:pt x="74470" y="130459"/>
                      <a:pt x="85017" y="134927"/>
                    </a:cubicBezTo>
                    <a:cubicBezTo>
                      <a:pt x="70792" y="127571"/>
                      <a:pt x="56232" y="119972"/>
                      <a:pt x="46445" y="109334"/>
                    </a:cubicBezTo>
                    <a:cubicBezTo>
                      <a:pt x="58664" y="118088"/>
                      <a:pt x="74318" y="124197"/>
                      <a:pt x="90944" y="126720"/>
                    </a:cubicBezTo>
                    <a:cubicBezTo>
                      <a:pt x="97266" y="127693"/>
                      <a:pt x="104622" y="128574"/>
                      <a:pt x="107966" y="132708"/>
                    </a:cubicBezTo>
                    <a:cubicBezTo>
                      <a:pt x="109030" y="134015"/>
                      <a:pt x="109546" y="135535"/>
                      <a:pt x="110640" y="136842"/>
                    </a:cubicBezTo>
                    <a:cubicBezTo>
                      <a:pt x="114014" y="140763"/>
                      <a:pt x="121522" y="141219"/>
                      <a:pt x="127662" y="140428"/>
                    </a:cubicBezTo>
                    <a:cubicBezTo>
                      <a:pt x="133832" y="139638"/>
                      <a:pt x="140185" y="137997"/>
                      <a:pt x="146203" y="139273"/>
                    </a:cubicBezTo>
                    <a:cubicBezTo>
                      <a:pt x="149395" y="139973"/>
                      <a:pt x="152191" y="141432"/>
                      <a:pt x="155109" y="142678"/>
                    </a:cubicBezTo>
                    <a:cubicBezTo>
                      <a:pt x="162678" y="145778"/>
                      <a:pt x="170824" y="147267"/>
                      <a:pt x="179031" y="147085"/>
                    </a:cubicBezTo>
                    <a:cubicBezTo>
                      <a:pt x="157055" y="150307"/>
                      <a:pt x="136538" y="157632"/>
                      <a:pt x="114683" y="161341"/>
                    </a:cubicBezTo>
                    <a:cubicBezTo>
                      <a:pt x="99364" y="163955"/>
                      <a:pt x="83558" y="164715"/>
                      <a:pt x="67874" y="165505"/>
                    </a:cubicBezTo>
                    <a:cubicBezTo>
                      <a:pt x="57600" y="165991"/>
                      <a:pt x="47235" y="166508"/>
                      <a:pt x="37052" y="165322"/>
                    </a:cubicBezTo>
                    <a:cubicBezTo>
                      <a:pt x="46779" y="163134"/>
                      <a:pt x="55837" y="159304"/>
                      <a:pt x="63375" y="154258"/>
                    </a:cubicBezTo>
                    <a:cubicBezTo>
                      <a:pt x="53649" y="148149"/>
                      <a:pt x="44378" y="141371"/>
                      <a:pt x="35624" y="133924"/>
                    </a:cubicBezTo>
                    <a:cubicBezTo>
                      <a:pt x="21125" y="121522"/>
                      <a:pt x="8389" y="106781"/>
                      <a:pt x="7265" y="90367"/>
                    </a:cubicBezTo>
                    <a:cubicBezTo>
                      <a:pt x="6231" y="88634"/>
                      <a:pt x="6414" y="86446"/>
                      <a:pt x="7751" y="84957"/>
                    </a:cubicBezTo>
                    <a:cubicBezTo>
                      <a:pt x="8481" y="90823"/>
                      <a:pt x="10517" y="96476"/>
                      <a:pt x="13709" y="101461"/>
                    </a:cubicBezTo>
                    <a:cubicBezTo>
                      <a:pt x="16687" y="98209"/>
                      <a:pt x="14377" y="93893"/>
                      <a:pt x="13283" y="90063"/>
                    </a:cubicBezTo>
                    <a:cubicBezTo>
                      <a:pt x="12432" y="87084"/>
                      <a:pt x="12341" y="84014"/>
                      <a:pt x="12280" y="80975"/>
                    </a:cubicBezTo>
                    <a:lnTo>
                      <a:pt x="11733" y="53406"/>
                    </a:lnTo>
                    <a:cubicBezTo>
                      <a:pt x="5836" y="62859"/>
                      <a:pt x="4407" y="73832"/>
                      <a:pt x="7751" y="83923"/>
                    </a:cubicBezTo>
                    <a:cubicBezTo>
                      <a:pt x="3921" y="77753"/>
                      <a:pt x="0" y="70792"/>
                      <a:pt x="2857" y="64318"/>
                    </a:cubicBezTo>
                    <a:cubicBezTo>
                      <a:pt x="3982" y="61734"/>
                      <a:pt x="6201" y="59363"/>
                      <a:pt x="6687" y="56689"/>
                    </a:cubicBezTo>
                    <a:cubicBezTo>
                      <a:pt x="7082" y="54379"/>
                      <a:pt x="6201" y="52038"/>
                      <a:pt x="6383" y="49698"/>
                    </a:cubicBezTo>
                    <a:cubicBezTo>
                      <a:pt x="6687" y="44804"/>
                      <a:pt x="10791" y="37843"/>
                      <a:pt x="14651" y="33801"/>
                    </a:cubicBezTo>
                    <a:cubicBezTo>
                      <a:pt x="16019" y="32403"/>
                      <a:pt x="17873" y="31308"/>
                      <a:pt x="19514" y="30062"/>
                    </a:cubicBezTo>
                    <a:cubicBezTo>
                      <a:pt x="21216" y="28755"/>
                      <a:pt x="26748" y="24713"/>
                      <a:pt x="26505" y="2276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44"/>
              <p:cNvSpPr/>
              <p:nvPr/>
            </p:nvSpPr>
            <p:spPr>
              <a:xfrm>
                <a:off x="-1473674" y="3228350"/>
                <a:ext cx="2139134" cy="3539188"/>
              </a:xfrm>
              <a:custGeom>
                <a:avLst/>
                <a:gdLst/>
                <a:ahLst/>
                <a:cxnLst/>
                <a:rect l="l" t="t" r="r" b="b"/>
                <a:pathLst>
                  <a:path w="65352" h="116325" extrusionOk="0">
                    <a:moveTo>
                      <a:pt x="11369" y="33223"/>
                    </a:moveTo>
                    <a:cubicBezTo>
                      <a:pt x="11460" y="29180"/>
                      <a:pt x="12676" y="25229"/>
                      <a:pt x="13861" y="21277"/>
                    </a:cubicBezTo>
                    <a:cubicBezTo>
                      <a:pt x="14895" y="17903"/>
                      <a:pt x="15928" y="14499"/>
                      <a:pt x="17479" y="11216"/>
                    </a:cubicBezTo>
                    <a:cubicBezTo>
                      <a:pt x="19424" y="6839"/>
                      <a:pt x="22403" y="3010"/>
                      <a:pt x="26141" y="0"/>
                    </a:cubicBezTo>
                    <a:cubicBezTo>
                      <a:pt x="19697" y="17721"/>
                      <a:pt x="21035" y="36445"/>
                      <a:pt x="22433" y="54773"/>
                    </a:cubicBezTo>
                    <a:cubicBezTo>
                      <a:pt x="22950" y="61703"/>
                      <a:pt x="23558" y="68816"/>
                      <a:pt x="27631" y="75078"/>
                    </a:cubicBezTo>
                    <a:cubicBezTo>
                      <a:pt x="28299" y="76081"/>
                      <a:pt x="29059" y="77084"/>
                      <a:pt x="29333" y="78208"/>
                    </a:cubicBezTo>
                    <a:cubicBezTo>
                      <a:pt x="29758" y="79910"/>
                      <a:pt x="28968" y="81643"/>
                      <a:pt x="28147" y="83284"/>
                    </a:cubicBezTo>
                    <a:cubicBezTo>
                      <a:pt x="27205" y="85230"/>
                      <a:pt x="26263" y="87175"/>
                      <a:pt x="25321" y="89090"/>
                    </a:cubicBezTo>
                    <a:cubicBezTo>
                      <a:pt x="24804" y="90154"/>
                      <a:pt x="24287" y="91278"/>
                      <a:pt x="24622" y="92373"/>
                    </a:cubicBezTo>
                    <a:cubicBezTo>
                      <a:pt x="25077" y="93862"/>
                      <a:pt x="26962" y="94804"/>
                      <a:pt x="28391" y="95868"/>
                    </a:cubicBezTo>
                    <a:cubicBezTo>
                      <a:pt x="31765" y="98300"/>
                      <a:pt x="33345" y="101917"/>
                      <a:pt x="36901" y="104196"/>
                    </a:cubicBezTo>
                    <a:cubicBezTo>
                      <a:pt x="42768" y="107905"/>
                      <a:pt x="51583" y="106811"/>
                      <a:pt x="58969" y="105230"/>
                    </a:cubicBezTo>
                    <a:cubicBezTo>
                      <a:pt x="54865" y="102342"/>
                      <a:pt x="50184" y="100306"/>
                      <a:pt x="45230" y="99303"/>
                    </a:cubicBezTo>
                    <a:cubicBezTo>
                      <a:pt x="42585" y="98756"/>
                      <a:pt x="39728" y="98391"/>
                      <a:pt x="37692" y="97023"/>
                    </a:cubicBezTo>
                    <a:lnTo>
                      <a:pt x="43254" y="93406"/>
                    </a:lnTo>
                    <a:cubicBezTo>
                      <a:pt x="43862" y="93011"/>
                      <a:pt x="44531" y="92555"/>
                      <a:pt x="44683" y="91917"/>
                    </a:cubicBezTo>
                    <a:cubicBezTo>
                      <a:pt x="44956" y="90944"/>
                      <a:pt x="43832" y="90123"/>
                      <a:pt x="42889" y="89424"/>
                    </a:cubicBezTo>
                    <a:cubicBezTo>
                      <a:pt x="36871" y="85017"/>
                      <a:pt x="33983" y="78786"/>
                      <a:pt x="32008" y="72676"/>
                    </a:cubicBezTo>
                    <a:cubicBezTo>
                      <a:pt x="28786" y="62889"/>
                      <a:pt x="27418" y="52615"/>
                      <a:pt x="27935" y="42372"/>
                    </a:cubicBezTo>
                    <a:cubicBezTo>
                      <a:pt x="27661" y="49606"/>
                      <a:pt x="30154" y="56749"/>
                      <a:pt x="32889" y="63710"/>
                    </a:cubicBezTo>
                    <a:cubicBezTo>
                      <a:pt x="37935" y="76628"/>
                      <a:pt x="44926" y="90306"/>
                      <a:pt x="60215" y="97509"/>
                    </a:cubicBezTo>
                    <a:cubicBezTo>
                      <a:pt x="61340" y="98026"/>
                      <a:pt x="62525" y="98573"/>
                      <a:pt x="63254" y="99424"/>
                    </a:cubicBezTo>
                    <a:cubicBezTo>
                      <a:pt x="64561" y="101005"/>
                      <a:pt x="63619" y="103072"/>
                      <a:pt x="63832" y="104926"/>
                    </a:cubicBezTo>
                    <a:cubicBezTo>
                      <a:pt x="64014" y="106719"/>
                      <a:pt x="65352" y="108452"/>
                      <a:pt x="64926" y="110184"/>
                    </a:cubicBezTo>
                    <a:cubicBezTo>
                      <a:pt x="64470" y="112039"/>
                      <a:pt x="62251" y="113376"/>
                      <a:pt x="59941" y="114136"/>
                    </a:cubicBezTo>
                    <a:cubicBezTo>
                      <a:pt x="53406" y="116324"/>
                      <a:pt x="45868" y="115412"/>
                      <a:pt x="38847" y="114470"/>
                    </a:cubicBezTo>
                    <a:cubicBezTo>
                      <a:pt x="33254" y="113710"/>
                      <a:pt x="27540" y="112950"/>
                      <a:pt x="22494" y="110975"/>
                    </a:cubicBezTo>
                    <a:cubicBezTo>
                      <a:pt x="15746" y="108391"/>
                      <a:pt x="10731" y="103923"/>
                      <a:pt x="5837" y="99576"/>
                    </a:cubicBezTo>
                    <a:cubicBezTo>
                      <a:pt x="4621" y="98513"/>
                      <a:pt x="3375" y="97418"/>
                      <a:pt x="3071" y="96050"/>
                    </a:cubicBezTo>
                    <a:cubicBezTo>
                      <a:pt x="2828" y="94956"/>
                      <a:pt x="3193" y="93862"/>
                      <a:pt x="3405" y="92768"/>
                    </a:cubicBezTo>
                    <a:cubicBezTo>
                      <a:pt x="3922" y="90154"/>
                      <a:pt x="3497" y="87449"/>
                      <a:pt x="3193" y="84835"/>
                    </a:cubicBezTo>
                    <a:cubicBezTo>
                      <a:pt x="2038" y="75442"/>
                      <a:pt x="1" y="62707"/>
                      <a:pt x="4834" y="53740"/>
                    </a:cubicBezTo>
                    <a:cubicBezTo>
                      <a:pt x="6323" y="51035"/>
                      <a:pt x="9758" y="49424"/>
                      <a:pt x="11247" y="46779"/>
                    </a:cubicBezTo>
                    <a:cubicBezTo>
                      <a:pt x="13466" y="42767"/>
                      <a:pt x="11247" y="37417"/>
                      <a:pt x="11369" y="3322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92" name="Google Shape;19792;p44"/>
              <p:cNvGrpSpPr/>
              <p:nvPr/>
            </p:nvGrpSpPr>
            <p:grpSpPr>
              <a:xfrm>
                <a:off x="77300" y="1193696"/>
                <a:ext cx="2052449" cy="1692547"/>
                <a:chOff x="77300" y="1193696"/>
                <a:chExt cx="2052449" cy="1692547"/>
              </a:xfrm>
            </p:grpSpPr>
            <p:sp>
              <p:nvSpPr>
                <p:cNvPr id="19793" name="Google Shape;19793;p44"/>
                <p:cNvSpPr/>
                <p:nvPr/>
              </p:nvSpPr>
              <p:spPr>
                <a:xfrm>
                  <a:off x="1879967" y="1193696"/>
                  <a:ext cx="249782" cy="399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1" h="13122" extrusionOk="0">
                      <a:moveTo>
                        <a:pt x="4463" y="1"/>
                      </a:moveTo>
                      <a:cubicBezTo>
                        <a:pt x="4142" y="1"/>
                        <a:pt x="3817" y="214"/>
                        <a:pt x="3861" y="523"/>
                      </a:cubicBezTo>
                      <a:cubicBezTo>
                        <a:pt x="3478" y="276"/>
                        <a:pt x="3045" y="154"/>
                        <a:pt x="2614" y="154"/>
                      </a:cubicBezTo>
                      <a:cubicBezTo>
                        <a:pt x="1986" y="154"/>
                        <a:pt x="1364" y="413"/>
                        <a:pt x="913" y="918"/>
                      </a:cubicBezTo>
                      <a:cubicBezTo>
                        <a:pt x="457" y="1465"/>
                        <a:pt x="1" y="3562"/>
                        <a:pt x="1034" y="3866"/>
                      </a:cubicBezTo>
                      <a:cubicBezTo>
                        <a:pt x="1137" y="3900"/>
                        <a:pt x="1229" y="3915"/>
                        <a:pt x="1311" y="3915"/>
                      </a:cubicBezTo>
                      <a:cubicBezTo>
                        <a:pt x="2208" y="3915"/>
                        <a:pt x="2002" y="2095"/>
                        <a:pt x="2281" y="1678"/>
                      </a:cubicBezTo>
                      <a:cubicBezTo>
                        <a:pt x="2474" y="1372"/>
                        <a:pt x="2864" y="1194"/>
                        <a:pt x="3219" y="1194"/>
                      </a:cubicBezTo>
                      <a:cubicBezTo>
                        <a:pt x="3534" y="1194"/>
                        <a:pt x="3822" y="1333"/>
                        <a:pt x="3922" y="1648"/>
                      </a:cubicBezTo>
                      <a:cubicBezTo>
                        <a:pt x="4067" y="1586"/>
                        <a:pt x="4218" y="1555"/>
                        <a:pt x="4368" y="1555"/>
                      </a:cubicBezTo>
                      <a:cubicBezTo>
                        <a:pt x="4660" y="1555"/>
                        <a:pt x="4947" y="1670"/>
                        <a:pt x="5168" y="1891"/>
                      </a:cubicBezTo>
                      <a:cubicBezTo>
                        <a:pt x="5472" y="2225"/>
                        <a:pt x="5715" y="2620"/>
                        <a:pt x="5837" y="3076"/>
                      </a:cubicBezTo>
                      <a:cubicBezTo>
                        <a:pt x="6840" y="6025"/>
                        <a:pt x="6749" y="9246"/>
                        <a:pt x="5563" y="12134"/>
                      </a:cubicBezTo>
                      <a:cubicBezTo>
                        <a:pt x="5492" y="12101"/>
                        <a:pt x="5419" y="12086"/>
                        <a:pt x="5349" y="12086"/>
                      </a:cubicBezTo>
                      <a:cubicBezTo>
                        <a:pt x="5030" y="12086"/>
                        <a:pt x="4754" y="12394"/>
                        <a:pt x="4803" y="12742"/>
                      </a:cubicBezTo>
                      <a:cubicBezTo>
                        <a:pt x="4873" y="12987"/>
                        <a:pt x="5135" y="13121"/>
                        <a:pt x="5403" y="13121"/>
                      </a:cubicBezTo>
                      <a:cubicBezTo>
                        <a:pt x="5599" y="13121"/>
                        <a:pt x="5799" y="13049"/>
                        <a:pt x="5928" y="12894"/>
                      </a:cubicBezTo>
                      <a:cubicBezTo>
                        <a:pt x="6202" y="12529"/>
                        <a:pt x="6232" y="12012"/>
                        <a:pt x="5958" y="11617"/>
                      </a:cubicBezTo>
                      <a:cubicBezTo>
                        <a:pt x="6749" y="11496"/>
                        <a:pt x="7114" y="10553"/>
                        <a:pt x="7235" y="9763"/>
                      </a:cubicBezTo>
                      <a:cubicBezTo>
                        <a:pt x="7630" y="7028"/>
                        <a:pt x="7326" y="4231"/>
                        <a:pt x="6354" y="1648"/>
                      </a:cubicBezTo>
                      <a:cubicBezTo>
                        <a:pt x="6171" y="1222"/>
                        <a:pt x="5898" y="766"/>
                        <a:pt x="5442" y="766"/>
                      </a:cubicBezTo>
                      <a:cubicBezTo>
                        <a:pt x="5442" y="918"/>
                        <a:pt x="5442" y="1070"/>
                        <a:pt x="5442" y="1222"/>
                      </a:cubicBezTo>
                      <a:cubicBezTo>
                        <a:pt x="5381" y="796"/>
                        <a:pt x="5168" y="371"/>
                        <a:pt x="4803" y="97"/>
                      </a:cubicBezTo>
                      <a:cubicBezTo>
                        <a:pt x="4704" y="31"/>
                        <a:pt x="4584" y="1"/>
                        <a:pt x="446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4" name="Google Shape;19794;p44"/>
                <p:cNvSpPr/>
                <p:nvPr/>
              </p:nvSpPr>
              <p:spPr>
                <a:xfrm>
                  <a:off x="77300" y="1957224"/>
                  <a:ext cx="845742" cy="269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8" h="8863" extrusionOk="0">
                      <a:moveTo>
                        <a:pt x="4465" y="0"/>
                      </a:moveTo>
                      <a:cubicBezTo>
                        <a:pt x="4017" y="0"/>
                        <a:pt x="3570" y="40"/>
                        <a:pt x="3132" y="139"/>
                      </a:cubicBezTo>
                      <a:cubicBezTo>
                        <a:pt x="1885" y="412"/>
                        <a:pt x="730" y="1354"/>
                        <a:pt x="791" y="2418"/>
                      </a:cubicBezTo>
                      <a:cubicBezTo>
                        <a:pt x="822" y="2965"/>
                        <a:pt x="1186" y="3452"/>
                        <a:pt x="1156" y="4029"/>
                      </a:cubicBezTo>
                      <a:cubicBezTo>
                        <a:pt x="1095" y="4394"/>
                        <a:pt x="974" y="4759"/>
                        <a:pt x="791" y="5123"/>
                      </a:cubicBezTo>
                      <a:cubicBezTo>
                        <a:pt x="244" y="6461"/>
                        <a:pt x="1" y="7555"/>
                        <a:pt x="548" y="8862"/>
                      </a:cubicBezTo>
                      <a:cubicBezTo>
                        <a:pt x="1642" y="7981"/>
                        <a:pt x="3436" y="6613"/>
                        <a:pt x="3436" y="6613"/>
                      </a:cubicBezTo>
                      <a:cubicBezTo>
                        <a:pt x="3436" y="6613"/>
                        <a:pt x="2615" y="4090"/>
                        <a:pt x="3952" y="3178"/>
                      </a:cubicBezTo>
                      <a:cubicBezTo>
                        <a:pt x="4408" y="2844"/>
                        <a:pt x="4925" y="2661"/>
                        <a:pt x="5472" y="2570"/>
                      </a:cubicBezTo>
                      <a:cubicBezTo>
                        <a:pt x="6213" y="2389"/>
                        <a:pt x="6966" y="2305"/>
                        <a:pt x="7716" y="2305"/>
                      </a:cubicBezTo>
                      <a:cubicBezTo>
                        <a:pt x="8226" y="2305"/>
                        <a:pt x="8736" y="2344"/>
                        <a:pt x="9241" y="2418"/>
                      </a:cubicBezTo>
                      <a:cubicBezTo>
                        <a:pt x="9819" y="2540"/>
                        <a:pt x="10427" y="2631"/>
                        <a:pt x="11004" y="2661"/>
                      </a:cubicBezTo>
                      <a:cubicBezTo>
                        <a:pt x="11794" y="2631"/>
                        <a:pt x="12554" y="2540"/>
                        <a:pt x="13314" y="2418"/>
                      </a:cubicBezTo>
                      <a:cubicBezTo>
                        <a:pt x="13535" y="2404"/>
                        <a:pt x="13756" y="2398"/>
                        <a:pt x="13977" y="2398"/>
                      </a:cubicBezTo>
                      <a:cubicBezTo>
                        <a:pt x="15221" y="2398"/>
                        <a:pt x="16469" y="2613"/>
                        <a:pt x="17630" y="3026"/>
                      </a:cubicBezTo>
                      <a:cubicBezTo>
                        <a:pt x="20609" y="3938"/>
                        <a:pt x="23406" y="5427"/>
                        <a:pt x="25837" y="7373"/>
                      </a:cubicBezTo>
                      <a:cubicBezTo>
                        <a:pt x="24044" y="5579"/>
                        <a:pt x="22159" y="3756"/>
                        <a:pt x="19637" y="2753"/>
                      </a:cubicBezTo>
                      <a:cubicBezTo>
                        <a:pt x="18056" y="2084"/>
                        <a:pt x="16293" y="1810"/>
                        <a:pt x="14560" y="1506"/>
                      </a:cubicBezTo>
                      <a:lnTo>
                        <a:pt x="6840" y="260"/>
                      </a:lnTo>
                      <a:cubicBezTo>
                        <a:pt x="6063" y="124"/>
                        <a:pt x="5261" y="0"/>
                        <a:pt x="4465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5" name="Google Shape;19795;p44"/>
                <p:cNvSpPr/>
                <p:nvPr/>
              </p:nvSpPr>
              <p:spPr>
                <a:xfrm>
                  <a:off x="1088066" y="2303574"/>
                  <a:ext cx="322415" cy="58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9151" extrusionOk="0">
                      <a:moveTo>
                        <a:pt x="366" y="1"/>
                      </a:moveTo>
                      <a:lnTo>
                        <a:pt x="366" y="1"/>
                      </a:lnTo>
                      <a:cubicBezTo>
                        <a:pt x="383" y="13"/>
                        <a:pt x="401" y="25"/>
                        <a:pt x="419" y="37"/>
                      </a:cubicBezTo>
                      <a:lnTo>
                        <a:pt x="419" y="37"/>
                      </a:lnTo>
                      <a:cubicBezTo>
                        <a:pt x="401" y="25"/>
                        <a:pt x="384" y="13"/>
                        <a:pt x="366" y="1"/>
                      </a:cubicBezTo>
                      <a:close/>
                      <a:moveTo>
                        <a:pt x="419" y="37"/>
                      </a:moveTo>
                      <a:lnTo>
                        <a:pt x="419" y="37"/>
                      </a:lnTo>
                      <a:cubicBezTo>
                        <a:pt x="1850" y="1020"/>
                        <a:pt x="2874" y="2872"/>
                        <a:pt x="4196" y="3983"/>
                      </a:cubicBezTo>
                      <a:cubicBezTo>
                        <a:pt x="5563" y="5107"/>
                        <a:pt x="6566" y="6597"/>
                        <a:pt x="7114" y="8268"/>
                      </a:cubicBezTo>
                      <a:cubicBezTo>
                        <a:pt x="7296" y="8633"/>
                        <a:pt x="7326" y="9028"/>
                        <a:pt x="7205" y="9424"/>
                      </a:cubicBezTo>
                      <a:cubicBezTo>
                        <a:pt x="7048" y="9714"/>
                        <a:pt x="6760" y="9890"/>
                        <a:pt x="6450" y="9890"/>
                      </a:cubicBezTo>
                      <a:cubicBezTo>
                        <a:pt x="6338" y="9890"/>
                        <a:pt x="6223" y="9867"/>
                        <a:pt x="6110" y="9819"/>
                      </a:cubicBezTo>
                      <a:lnTo>
                        <a:pt x="6110" y="9819"/>
                      </a:lnTo>
                      <a:cubicBezTo>
                        <a:pt x="7965" y="10943"/>
                        <a:pt x="7873" y="13740"/>
                        <a:pt x="5958" y="14925"/>
                      </a:cubicBezTo>
                      <a:cubicBezTo>
                        <a:pt x="5209" y="15396"/>
                        <a:pt x="4199" y="15537"/>
                        <a:pt x="3182" y="15537"/>
                      </a:cubicBezTo>
                      <a:cubicBezTo>
                        <a:pt x="2425" y="15537"/>
                        <a:pt x="1665" y="15459"/>
                        <a:pt x="1004" y="15381"/>
                      </a:cubicBezTo>
                      <a:cubicBezTo>
                        <a:pt x="518" y="16901"/>
                        <a:pt x="274" y="17965"/>
                        <a:pt x="1" y="19150"/>
                      </a:cubicBezTo>
                      <a:cubicBezTo>
                        <a:pt x="2767" y="18998"/>
                        <a:pt x="5381" y="17843"/>
                        <a:pt x="7326" y="15867"/>
                      </a:cubicBezTo>
                      <a:cubicBezTo>
                        <a:pt x="7630" y="15442"/>
                        <a:pt x="8025" y="15138"/>
                        <a:pt x="8481" y="14895"/>
                      </a:cubicBezTo>
                      <a:cubicBezTo>
                        <a:pt x="8755" y="14834"/>
                        <a:pt x="9028" y="14743"/>
                        <a:pt x="9302" y="14621"/>
                      </a:cubicBezTo>
                      <a:cubicBezTo>
                        <a:pt x="9667" y="14378"/>
                        <a:pt x="9849" y="13952"/>
                        <a:pt x="9849" y="13527"/>
                      </a:cubicBezTo>
                      <a:cubicBezTo>
                        <a:pt x="9819" y="12311"/>
                        <a:pt x="9120" y="11247"/>
                        <a:pt x="8025" y="10791"/>
                      </a:cubicBezTo>
                      <a:cubicBezTo>
                        <a:pt x="8664" y="9971"/>
                        <a:pt x="8481" y="8876"/>
                        <a:pt x="8117" y="7995"/>
                      </a:cubicBezTo>
                      <a:cubicBezTo>
                        <a:pt x="6817" y="4640"/>
                        <a:pt x="3593" y="2186"/>
                        <a:pt x="419" y="3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6" name="Google Shape;19796;p44"/>
                <p:cNvSpPr/>
                <p:nvPr/>
              </p:nvSpPr>
              <p:spPr>
                <a:xfrm>
                  <a:off x="1057235" y="2223132"/>
                  <a:ext cx="149293" cy="96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1" h="317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65" y="639"/>
                        <a:pt x="821" y="1186"/>
                        <a:pt x="1368" y="1703"/>
                      </a:cubicBezTo>
                      <a:cubicBezTo>
                        <a:pt x="1460" y="1794"/>
                        <a:pt x="1551" y="1885"/>
                        <a:pt x="1703" y="1946"/>
                      </a:cubicBezTo>
                      <a:cubicBezTo>
                        <a:pt x="1794" y="1976"/>
                        <a:pt x="1916" y="1976"/>
                        <a:pt x="2007" y="2007"/>
                      </a:cubicBezTo>
                      <a:cubicBezTo>
                        <a:pt x="2098" y="2037"/>
                        <a:pt x="2220" y="2098"/>
                        <a:pt x="2311" y="2159"/>
                      </a:cubicBezTo>
                      <a:cubicBezTo>
                        <a:pt x="2537" y="2300"/>
                        <a:pt x="3736" y="3177"/>
                        <a:pt x="4147" y="3177"/>
                      </a:cubicBezTo>
                      <a:cubicBezTo>
                        <a:pt x="4178" y="3177"/>
                        <a:pt x="4204" y="3172"/>
                        <a:pt x="4226" y="3162"/>
                      </a:cubicBezTo>
                      <a:cubicBezTo>
                        <a:pt x="4560" y="3040"/>
                        <a:pt x="4165" y="2584"/>
                        <a:pt x="4074" y="2402"/>
                      </a:cubicBezTo>
                      <a:cubicBezTo>
                        <a:pt x="3314" y="1307"/>
                        <a:pt x="2189" y="517"/>
                        <a:pt x="882" y="24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97" name="Google Shape;19797;p44"/>
              <p:cNvSpPr/>
              <p:nvPr/>
            </p:nvSpPr>
            <p:spPr>
              <a:xfrm>
                <a:off x="4510375" y="3618603"/>
                <a:ext cx="3459367" cy="1960557"/>
              </a:xfrm>
              <a:custGeom>
                <a:avLst/>
                <a:gdLst/>
                <a:ahLst/>
                <a:cxnLst/>
                <a:rect l="l" t="t" r="r" b="b"/>
                <a:pathLst>
                  <a:path w="105686" h="64439" extrusionOk="0">
                    <a:moveTo>
                      <a:pt x="78026" y="15988"/>
                    </a:moveTo>
                    <a:cubicBezTo>
                      <a:pt x="79303" y="10608"/>
                      <a:pt x="79485" y="4742"/>
                      <a:pt x="75837" y="0"/>
                    </a:cubicBezTo>
                    <a:cubicBezTo>
                      <a:pt x="78907" y="912"/>
                      <a:pt x="81886" y="2098"/>
                      <a:pt x="84743" y="3587"/>
                    </a:cubicBezTo>
                    <a:cubicBezTo>
                      <a:pt x="86142" y="4317"/>
                      <a:pt x="87570" y="5168"/>
                      <a:pt x="88208" y="6383"/>
                    </a:cubicBezTo>
                    <a:cubicBezTo>
                      <a:pt x="89151" y="8177"/>
                      <a:pt x="88117" y="10183"/>
                      <a:pt x="86689" y="11794"/>
                    </a:cubicBezTo>
                    <a:cubicBezTo>
                      <a:pt x="85291" y="13405"/>
                      <a:pt x="83497" y="14864"/>
                      <a:pt x="82676" y="16688"/>
                    </a:cubicBezTo>
                    <a:cubicBezTo>
                      <a:pt x="82190" y="17751"/>
                      <a:pt x="82129" y="18998"/>
                      <a:pt x="82889" y="20001"/>
                    </a:cubicBezTo>
                    <a:cubicBezTo>
                      <a:pt x="83558" y="20913"/>
                      <a:pt x="84865" y="21520"/>
                      <a:pt x="85442" y="22463"/>
                    </a:cubicBezTo>
                    <a:cubicBezTo>
                      <a:pt x="86446" y="24134"/>
                      <a:pt x="84804" y="26019"/>
                      <a:pt x="82889" y="27174"/>
                    </a:cubicBezTo>
                    <a:cubicBezTo>
                      <a:pt x="81005" y="28299"/>
                      <a:pt x="78664" y="29150"/>
                      <a:pt x="77479" y="30730"/>
                    </a:cubicBezTo>
                    <a:cubicBezTo>
                      <a:pt x="77205" y="31095"/>
                      <a:pt x="77023" y="31551"/>
                      <a:pt x="77357" y="31885"/>
                    </a:cubicBezTo>
                    <a:cubicBezTo>
                      <a:pt x="77692" y="32220"/>
                      <a:pt x="78178" y="32159"/>
                      <a:pt x="78603" y="32159"/>
                    </a:cubicBezTo>
                    <a:cubicBezTo>
                      <a:pt x="80427" y="32098"/>
                      <a:pt x="82190" y="31855"/>
                      <a:pt x="83923" y="31399"/>
                    </a:cubicBezTo>
                    <a:lnTo>
                      <a:pt x="81765" y="33588"/>
                    </a:lnTo>
                    <a:cubicBezTo>
                      <a:pt x="90063" y="31460"/>
                      <a:pt x="98087" y="28420"/>
                      <a:pt x="105686" y="24469"/>
                    </a:cubicBezTo>
                    <a:cubicBezTo>
                      <a:pt x="98209" y="31338"/>
                      <a:pt x="90519" y="38086"/>
                      <a:pt x="82676" y="44712"/>
                    </a:cubicBezTo>
                    <a:cubicBezTo>
                      <a:pt x="81886" y="45472"/>
                      <a:pt x="80974" y="46050"/>
                      <a:pt x="79971" y="46445"/>
                    </a:cubicBezTo>
                    <a:cubicBezTo>
                      <a:pt x="78543" y="46931"/>
                      <a:pt x="76871" y="46840"/>
                      <a:pt x="75321" y="46870"/>
                    </a:cubicBezTo>
                    <a:cubicBezTo>
                      <a:pt x="70123" y="46992"/>
                      <a:pt x="65077" y="49150"/>
                      <a:pt x="62281" y="52372"/>
                    </a:cubicBezTo>
                    <a:cubicBezTo>
                      <a:pt x="61278" y="53557"/>
                      <a:pt x="60488" y="54895"/>
                      <a:pt x="58998" y="55776"/>
                    </a:cubicBezTo>
                    <a:cubicBezTo>
                      <a:pt x="57874" y="56445"/>
                      <a:pt x="56445" y="56749"/>
                      <a:pt x="55047" y="57053"/>
                    </a:cubicBezTo>
                    <a:lnTo>
                      <a:pt x="19788" y="64439"/>
                    </a:lnTo>
                    <a:cubicBezTo>
                      <a:pt x="31916" y="61825"/>
                      <a:pt x="43709" y="57904"/>
                      <a:pt x="55016" y="52767"/>
                    </a:cubicBezTo>
                    <a:lnTo>
                      <a:pt x="40670" y="54196"/>
                    </a:lnTo>
                    <a:cubicBezTo>
                      <a:pt x="38390" y="54348"/>
                      <a:pt x="36110" y="54712"/>
                      <a:pt x="33891" y="55229"/>
                    </a:cubicBezTo>
                    <a:cubicBezTo>
                      <a:pt x="31976" y="55746"/>
                      <a:pt x="30213" y="56536"/>
                      <a:pt x="28390" y="57174"/>
                    </a:cubicBezTo>
                    <a:cubicBezTo>
                      <a:pt x="19666" y="60336"/>
                      <a:pt x="9696" y="60761"/>
                      <a:pt x="0" y="61096"/>
                    </a:cubicBezTo>
                    <a:cubicBezTo>
                      <a:pt x="7356" y="60822"/>
                      <a:pt x="15928" y="58026"/>
                      <a:pt x="22858" y="56323"/>
                    </a:cubicBezTo>
                    <a:cubicBezTo>
                      <a:pt x="30183" y="54500"/>
                      <a:pt x="37265" y="52311"/>
                      <a:pt x="44499" y="50335"/>
                    </a:cubicBezTo>
                    <a:cubicBezTo>
                      <a:pt x="56171" y="47174"/>
                      <a:pt x="65229" y="39454"/>
                      <a:pt x="70913" y="31429"/>
                    </a:cubicBezTo>
                    <a:cubicBezTo>
                      <a:pt x="74257" y="26779"/>
                      <a:pt x="76658" y="21551"/>
                      <a:pt x="78026" y="1598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98" name="Google Shape;19798;p44"/>
            <p:cNvGrpSpPr/>
            <p:nvPr/>
          </p:nvGrpSpPr>
          <p:grpSpPr>
            <a:xfrm rot="-254958">
              <a:off x="4001620" y="2473396"/>
              <a:ext cx="980024" cy="535772"/>
              <a:chOff x="2447046" y="857325"/>
              <a:chExt cx="979976" cy="535745"/>
            </a:xfrm>
          </p:grpSpPr>
          <p:sp>
            <p:nvSpPr>
              <p:cNvPr id="19799" name="Google Shape;19799;p44"/>
              <p:cNvSpPr/>
              <p:nvPr/>
            </p:nvSpPr>
            <p:spPr>
              <a:xfrm>
                <a:off x="2447046" y="952979"/>
                <a:ext cx="357210" cy="197458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6490" extrusionOk="0">
                    <a:moveTo>
                      <a:pt x="7615" y="0"/>
                    </a:moveTo>
                    <a:cubicBezTo>
                      <a:pt x="7539" y="0"/>
                      <a:pt x="7463" y="15"/>
                      <a:pt x="7387" y="46"/>
                    </a:cubicBezTo>
                    <a:cubicBezTo>
                      <a:pt x="4438" y="593"/>
                      <a:pt x="1915" y="2569"/>
                      <a:pt x="152" y="5000"/>
                    </a:cubicBezTo>
                    <a:cubicBezTo>
                      <a:pt x="92" y="5091"/>
                      <a:pt x="31" y="5183"/>
                      <a:pt x="0" y="5304"/>
                    </a:cubicBezTo>
                    <a:cubicBezTo>
                      <a:pt x="0" y="5426"/>
                      <a:pt x="0" y="5547"/>
                      <a:pt x="61" y="5669"/>
                    </a:cubicBezTo>
                    <a:cubicBezTo>
                      <a:pt x="183" y="5942"/>
                      <a:pt x="335" y="6216"/>
                      <a:pt x="517" y="6490"/>
                    </a:cubicBezTo>
                    <a:cubicBezTo>
                      <a:pt x="1216" y="5395"/>
                      <a:pt x="2250" y="4575"/>
                      <a:pt x="3496" y="4210"/>
                    </a:cubicBezTo>
                    <a:cubicBezTo>
                      <a:pt x="3946" y="4048"/>
                      <a:pt x="4418" y="3960"/>
                      <a:pt x="4892" y="3960"/>
                    </a:cubicBezTo>
                    <a:cubicBezTo>
                      <a:pt x="5218" y="3960"/>
                      <a:pt x="5545" y="4002"/>
                      <a:pt x="5867" y="4088"/>
                    </a:cubicBezTo>
                    <a:cubicBezTo>
                      <a:pt x="6657" y="4271"/>
                      <a:pt x="7326" y="4848"/>
                      <a:pt x="7630" y="5608"/>
                    </a:cubicBezTo>
                    <a:cubicBezTo>
                      <a:pt x="8207" y="5061"/>
                      <a:pt x="8785" y="4514"/>
                      <a:pt x="9302" y="3967"/>
                    </a:cubicBezTo>
                    <a:cubicBezTo>
                      <a:pt x="9545" y="3693"/>
                      <a:pt x="9788" y="3420"/>
                      <a:pt x="10061" y="3146"/>
                    </a:cubicBezTo>
                    <a:cubicBezTo>
                      <a:pt x="10305" y="2903"/>
                      <a:pt x="10761" y="2569"/>
                      <a:pt x="10821" y="2295"/>
                    </a:cubicBezTo>
                    <a:cubicBezTo>
                      <a:pt x="10913" y="1869"/>
                      <a:pt x="9879" y="1717"/>
                      <a:pt x="9545" y="1535"/>
                    </a:cubicBezTo>
                    <a:cubicBezTo>
                      <a:pt x="9028" y="1201"/>
                      <a:pt x="8542" y="806"/>
                      <a:pt x="8177" y="319"/>
                    </a:cubicBezTo>
                    <a:cubicBezTo>
                      <a:pt x="8086" y="198"/>
                      <a:pt x="7964" y="107"/>
                      <a:pt x="7843" y="46"/>
                    </a:cubicBezTo>
                    <a:cubicBezTo>
                      <a:pt x="7767" y="15"/>
                      <a:pt x="7691" y="0"/>
                      <a:pt x="7615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0" name="Google Shape;19800;p44"/>
              <p:cNvSpPr/>
              <p:nvPr/>
            </p:nvSpPr>
            <p:spPr>
              <a:xfrm>
                <a:off x="2552502" y="1212377"/>
                <a:ext cx="346277" cy="180694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5939" extrusionOk="0">
                    <a:moveTo>
                      <a:pt x="7964" y="0"/>
                    </a:moveTo>
                    <a:cubicBezTo>
                      <a:pt x="7204" y="0"/>
                      <a:pt x="6414" y="0"/>
                      <a:pt x="5624" y="30"/>
                    </a:cubicBezTo>
                    <a:cubicBezTo>
                      <a:pt x="5958" y="790"/>
                      <a:pt x="5897" y="1641"/>
                      <a:pt x="5472" y="2341"/>
                    </a:cubicBezTo>
                    <a:cubicBezTo>
                      <a:pt x="5046" y="3040"/>
                      <a:pt x="4438" y="3587"/>
                      <a:pt x="3709" y="3952"/>
                    </a:cubicBezTo>
                    <a:cubicBezTo>
                      <a:pt x="2922" y="4366"/>
                      <a:pt x="2065" y="4582"/>
                      <a:pt x="1204" y="4582"/>
                    </a:cubicBezTo>
                    <a:cubicBezTo>
                      <a:pt x="801" y="4582"/>
                      <a:pt x="398" y="4535"/>
                      <a:pt x="0" y="4438"/>
                    </a:cubicBezTo>
                    <a:lnTo>
                      <a:pt x="0" y="4438"/>
                    </a:lnTo>
                    <a:cubicBezTo>
                      <a:pt x="31" y="4772"/>
                      <a:pt x="122" y="5076"/>
                      <a:pt x="274" y="5350"/>
                    </a:cubicBezTo>
                    <a:cubicBezTo>
                      <a:pt x="304" y="5471"/>
                      <a:pt x="365" y="5562"/>
                      <a:pt x="456" y="5654"/>
                    </a:cubicBezTo>
                    <a:cubicBezTo>
                      <a:pt x="578" y="5684"/>
                      <a:pt x="669" y="5745"/>
                      <a:pt x="791" y="5745"/>
                    </a:cubicBezTo>
                    <a:cubicBezTo>
                      <a:pt x="1559" y="5872"/>
                      <a:pt x="2344" y="5938"/>
                      <a:pt x="3128" y="5938"/>
                    </a:cubicBezTo>
                    <a:cubicBezTo>
                      <a:pt x="5353" y="5938"/>
                      <a:pt x="7572" y="5400"/>
                      <a:pt x="9393" y="4164"/>
                    </a:cubicBezTo>
                    <a:cubicBezTo>
                      <a:pt x="9545" y="4073"/>
                      <a:pt x="9636" y="3952"/>
                      <a:pt x="9727" y="3830"/>
                    </a:cubicBezTo>
                    <a:cubicBezTo>
                      <a:pt x="9757" y="3678"/>
                      <a:pt x="9788" y="3526"/>
                      <a:pt x="9757" y="3404"/>
                    </a:cubicBezTo>
                    <a:cubicBezTo>
                      <a:pt x="9666" y="2766"/>
                      <a:pt x="9697" y="2158"/>
                      <a:pt x="9849" y="1550"/>
                    </a:cubicBezTo>
                    <a:cubicBezTo>
                      <a:pt x="9940" y="1186"/>
                      <a:pt x="10578" y="334"/>
                      <a:pt x="10213" y="122"/>
                    </a:cubicBezTo>
                    <a:cubicBezTo>
                      <a:pt x="10078" y="37"/>
                      <a:pt x="9821" y="18"/>
                      <a:pt x="9573" y="18"/>
                    </a:cubicBezTo>
                    <a:cubicBezTo>
                      <a:pt x="9374" y="18"/>
                      <a:pt x="9180" y="30"/>
                      <a:pt x="9058" y="30"/>
                    </a:cubicBezTo>
                    <a:cubicBezTo>
                      <a:pt x="8694" y="30"/>
                      <a:pt x="8329" y="0"/>
                      <a:pt x="7964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1" name="Google Shape;19801;p44"/>
              <p:cNvSpPr/>
              <p:nvPr/>
            </p:nvSpPr>
            <p:spPr>
              <a:xfrm>
                <a:off x="2631087" y="857325"/>
                <a:ext cx="794974" cy="389288"/>
              </a:xfrm>
              <a:custGeom>
                <a:avLst/>
                <a:gdLst/>
                <a:ahLst/>
                <a:cxnLst/>
                <a:rect l="l" t="t" r="r" b="b"/>
                <a:pathLst>
                  <a:path w="24287" h="12795" extrusionOk="0">
                    <a:moveTo>
                      <a:pt x="16571" y="0"/>
                    </a:moveTo>
                    <a:cubicBezTo>
                      <a:pt x="14872" y="0"/>
                      <a:pt x="13096" y="183"/>
                      <a:pt x="11490" y="697"/>
                    </a:cubicBezTo>
                    <a:cubicBezTo>
                      <a:pt x="7812" y="1913"/>
                      <a:pt x="4195" y="5196"/>
                      <a:pt x="1247" y="7992"/>
                    </a:cubicBezTo>
                    <a:lnTo>
                      <a:pt x="1" y="9178"/>
                    </a:lnTo>
                    <a:lnTo>
                      <a:pt x="761" y="11001"/>
                    </a:lnTo>
                    <a:lnTo>
                      <a:pt x="1520" y="12795"/>
                    </a:lnTo>
                    <a:lnTo>
                      <a:pt x="3223" y="12764"/>
                    </a:lnTo>
                    <a:cubicBezTo>
                      <a:pt x="7296" y="12643"/>
                      <a:pt x="12189" y="12430"/>
                      <a:pt x="15624" y="10606"/>
                    </a:cubicBezTo>
                    <a:cubicBezTo>
                      <a:pt x="18451" y="9147"/>
                      <a:pt x="20883" y="6412"/>
                      <a:pt x="22433" y="4284"/>
                    </a:cubicBezTo>
                    <a:cubicBezTo>
                      <a:pt x="23618" y="2643"/>
                      <a:pt x="24287" y="1336"/>
                      <a:pt x="24165" y="1244"/>
                    </a:cubicBezTo>
                    <a:cubicBezTo>
                      <a:pt x="24104" y="1092"/>
                      <a:pt x="22737" y="637"/>
                      <a:pt x="20761" y="333"/>
                    </a:cubicBezTo>
                    <a:cubicBezTo>
                      <a:pt x="19542" y="146"/>
                      <a:pt x="18087" y="0"/>
                      <a:pt x="16571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2" name="Google Shape;19802;p44"/>
              <p:cNvSpPr/>
              <p:nvPr/>
            </p:nvSpPr>
            <p:spPr>
              <a:xfrm>
                <a:off x="2631087" y="1100476"/>
                <a:ext cx="105497" cy="14613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803" extrusionOk="0">
                    <a:moveTo>
                      <a:pt x="1247" y="0"/>
                    </a:moveTo>
                    <a:lnTo>
                      <a:pt x="1" y="1186"/>
                    </a:lnTo>
                    <a:lnTo>
                      <a:pt x="761" y="3009"/>
                    </a:lnTo>
                    <a:lnTo>
                      <a:pt x="1520" y="4803"/>
                    </a:lnTo>
                    <a:lnTo>
                      <a:pt x="3223" y="4772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3" name="Google Shape;19803;p44"/>
              <p:cNvSpPr/>
              <p:nvPr/>
            </p:nvSpPr>
            <p:spPr>
              <a:xfrm>
                <a:off x="3311575" y="867462"/>
                <a:ext cx="115448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983" extrusionOk="0">
                    <a:moveTo>
                      <a:pt x="0" y="1"/>
                    </a:moveTo>
                    <a:lnTo>
                      <a:pt x="1672" y="3983"/>
                    </a:lnTo>
                    <a:cubicBezTo>
                      <a:pt x="2858" y="2311"/>
                      <a:pt x="3526" y="1034"/>
                      <a:pt x="3405" y="913"/>
                    </a:cubicBezTo>
                    <a:cubicBezTo>
                      <a:pt x="3344" y="761"/>
                      <a:pt x="1976" y="305"/>
                      <a:pt x="0" y="1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4" name="Google Shape;19804;p44"/>
              <p:cNvSpPr/>
              <p:nvPr/>
            </p:nvSpPr>
            <p:spPr>
              <a:xfrm>
                <a:off x="3045055" y="912059"/>
                <a:ext cx="218817" cy="174061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5721" extrusionOk="0">
                    <a:moveTo>
                      <a:pt x="3447" y="0"/>
                    </a:moveTo>
                    <a:cubicBezTo>
                      <a:pt x="2376" y="0"/>
                      <a:pt x="1304" y="585"/>
                      <a:pt x="818" y="1755"/>
                    </a:cubicBezTo>
                    <a:cubicBezTo>
                      <a:pt x="0" y="3748"/>
                      <a:pt x="1524" y="5720"/>
                      <a:pt x="3439" y="5720"/>
                    </a:cubicBezTo>
                    <a:cubicBezTo>
                      <a:pt x="3802" y="5720"/>
                      <a:pt x="4179" y="5649"/>
                      <a:pt x="4557" y="5494"/>
                    </a:cubicBezTo>
                    <a:cubicBezTo>
                      <a:pt x="5985" y="4886"/>
                      <a:pt x="6684" y="3214"/>
                      <a:pt x="6076" y="1755"/>
                    </a:cubicBezTo>
                    <a:cubicBezTo>
                      <a:pt x="5590" y="585"/>
                      <a:pt x="4519" y="0"/>
                      <a:pt x="3447" y="0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5" name="Google Shape;19805;p44"/>
              <p:cNvSpPr/>
              <p:nvPr/>
            </p:nvSpPr>
            <p:spPr>
              <a:xfrm>
                <a:off x="3090714" y="936794"/>
                <a:ext cx="134334" cy="124864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cubicBezTo>
                      <a:pt x="3192" y="4104"/>
                      <a:pt x="4104" y="3192"/>
                      <a:pt x="4104" y="2037"/>
                    </a:cubicBezTo>
                    <a:cubicBezTo>
                      <a:pt x="4104" y="912"/>
                      <a:pt x="3192" y="0"/>
                      <a:pt x="2067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6" name="Google Shape;19806;p44"/>
              <p:cNvSpPr/>
              <p:nvPr/>
            </p:nvSpPr>
            <p:spPr>
              <a:xfrm>
                <a:off x="2845043" y="1015623"/>
                <a:ext cx="176068" cy="139134"/>
              </a:xfrm>
              <a:custGeom>
                <a:avLst/>
                <a:gdLst/>
                <a:ahLst/>
                <a:cxnLst/>
                <a:rect l="l" t="t" r="r" b="b"/>
                <a:pathLst>
                  <a:path w="5379" h="4573" extrusionOk="0">
                    <a:moveTo>
                      <a:pt x="2780" y="0"/>
                    </a:moveTo>
                    <a:cubicBezTo>
                      <a:pt x="1921" y="0"/>
                      <a:pt x="1063" y="464"/>
                      <a:pt x="667" y="1391"/>
                    </a:cubicBezTo>
                    <a:cubicBezTo>
                      <a:pt x="0" y="2982"/>
                      <a:pt x="1218" y="4573"/>
                      <a:pt x="2747" y="4573"/>
                    </a:cubicBezTo>
                    <a:cubicBezTo>
                      <a:pt x="3029" y="4573"/>
                      <a:pt x="3322" y="4519"/>
                      <a:pt x="3616" y="4400"/>
                    </a:cubicBezTo>
                    <a:cubicBezTo>
                      <a:pt x="4801" y="3914"/>
                      <a:pt x="5379" y="2576"/>
                      <a:pt x="4892" y="1391"/>
                    </a:cubicBezTo>
                    <a:cubicBezTo>
                      <a:pt x="4497" y="464"/>
                      <a:pt x="3639" y="0"/>
                      <a:pt x="2780" y="0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7" name="Google Shape;19807;p44"/>
              <p:cNvSpPr/>
              <p:nvPr/>
            </p:nvSpPr>
            <p:spPr>
              <a:xfrm>
                <a:off x="2869754" y="1034821"/>
                <a:ext cx="126478" cy="100342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3298" extrusionOk="0">
                    <a:moveTo>
                      <a:pt x="1995" y="0"/>
                    </a:moveTo>
                    <a:cubicBezTo>
                      <a:pt x="1371" y="0"/>
                      <a:pt x="748" y="335"/>
                      <a:pt x="460" y="1003"/>
                    </a:cubicBezTo>
                    <a:cubicBezTo>
                      <a:pt x="1" y="2150"/>
                      <a:pt x="888" y="3297"/>
                      <a:pt x="1976" y="3297"/>
                    </a:cubicBezTo>
                    <a:cubicBezTo>
                      <a:pt x="2185" y="3297"/>
                      <a:pt x="2402" y="3255"/>
                      <a:pt x="2618" y="3161"/>
                    </a:cubicBezTo>
                    <a:cubicBezTo>
                      <a:pt x="3469" y="2827"/>
                      <a:pt x="3864" y="1854"/>
                      <a:pt x="3530" y="1003"/>
                    </a:cubicBezTo>
                    <a:cubicBezTo>
                      <a:pt x="3241" y="335"/>
                      <a:pt x="2618" y="0"/>
                      <a:pt x="1995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558;p52">
            <a:extLst>
              <a:ext uri="{FF2B5EF4-FFF2-40B4-BE49-F238E27FC236}">
                <a16:creationId xmlns:a16="http://schemas.microsoft.com/office/drawing/2014/main" id="{3D75A3E1-544C-4F79-9358-B64463785ACC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FFD69C"/>
                </a:solidFill>
                <a:latin typeface="Rockwell" panose="02060603020205020403" pitchFamily="18" charset="0"/>
              </a:rPr>
              <a:t>Geometric transformations</a:t>
            </a:r>
          </a:p>
        </p:txBody>
      </p:sp>
      <p:sp>
        <p:nvSpPr>
          <p:cNvPr id="29" name="Google Shape;20559;p52">
            <a:extLst>
              <a:ext uri="{FF2B5EF4-FFF2-40B4-BE49-F238E27FC236}">
                <a16:creationId xmlns:a16="http://schemas.microsoft.com/office/drawing/2014/main" id="{648FCCE8-23B1-4F44-A2FD-5152413ABC42}"/>
              </a:ext>
            </a:extLst>
          </p:cNvPr>
          <p:cNvSpPr txBox="1">
            <a:spLocks/>
          </p:cNvSpPr>
          <p:nvPr/>
        </p:nvSpPr>
        <p:spPr>
          <a:xfrm>
            <a:off x="2148368" y="2571750"/>
            <a:ext cx="6627394" cy="1683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Aft>
                <a:spcPts val="1600"/>
              </a:spcAft>
              <a:buClr>
                <a:srgbClr val="D4DCFF"/>
              </a:buClr>
              <a:buSzPts val="1400"/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To make the planet rotate around itself, we made it rotate around the z-axis with increasing angle starting from  0 until it is 360 then reset to zero again using an if statement and increment in the </a:t>
            </a:r>
            <a:r>
              <a:rPr lang="en-US" b="1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play</a:t>
            </a: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 function.</a:t>
            </a:r>
          </a:p>
          <a:p>
            <a:pPr lvl="0">
              <a:spcAft>
                <a:spcPts val="1600"/>
              </a:spcAft>
              <a:buClr>
                <a:srgbClr val="D4DCFF"/>
              </a:buClr>
              <a:buSzPts val="1400"/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We also rotate the earth about y-axis with 90-degree angle to adjust the face of sphere that is displaying on the screen.</a:t>
            </a:r>
          </a:p>
        </p:txBody>
      </p:sp>
      <p:sp>
        <p:nvSpPr>
          <p:cNvPr id="30" name="Google Shape;20562;p52">
            <a:extLst>
              <a:ext uri="{FF2B5EF4-FFF2-40B4-BE49-F238E27FC236}">
                <a16:creationId xmlns:a16="http://schemas.microsoft.com/office/drawing/2014/main" id="{40152D71-07E2-4F4D-974E-53C4D0596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336" y="2182133"/>
            <a:ext cx="2231932" cy="290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ckwell" panose="02060603020205020403" pitchFamily="18" charset="0"/>
              </a:rPr>
              <a:t>Rotation</a:t>
            </a:r>
            <a:endParaRPr sz="2000" dirty="0">
              <a:latin typeface="Rockwell" panose="02060603020205020403" pitchFamily="18" charset="0"/>
            </a:endParaRPr>
          </a:p>
        </p:txBody>
      </p:sp>
      <p:cxnSp>
        <p:nvCxnSpPr>
          <p:cNvPr id="31" name="Google Shape;20626;p52">
            <a:extLst>
              <a:ext uri="{FF2B5EF4-FFF2-40B4-BE49-F238E27FC236}">
                <a16:creationId xmlns:a16="http://schemas.microsoft.com/office/drawing/2014/main" id="{FBE36CE0-7EF9-4A04-B3A1-76DE8A85901C}"/>
              </a:ext>
            </a:extLst>
          </p:cNvPr>
          <p:cNvCxnSpPr>
            <a:cxnSpLocks/>
          </p:cNvCxnSpPr>
          <p:nvPr/>
        </p:nvCxnSpPr>
        <p:spPr>
          <a:xfrm>
            <a:off x="2041500" y="2555516"/>
            <a:ext cx="599143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0558;p52">
            <a:extLst>
              <a:ext uri="{FF2B5EF4-FFF2-40B4-BE49-F238E27FC236}">
                <a16:creationId xmlns:a16="http://schemas.microsoft.com/office/drawing/2014/main" id="{85B61AE7-79FE-4921-B324-0BC661AE139F}"/>
              </a:ext>
            </a:extLst>
          </p:cNvPr>
          <p:cNvSpPr txBox="1">
            <a:spLocks/>
          </p:cNvSpPr>
          <p:nvPr/>
        </p:nvSpPr>
        <p:spPr>
          <a:xfrm>
            <a:off x="713250" y="223732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US" sz="4400" dirty="0">
                <a:solidFill>
                  <a:srgbClr val="FFD69C"/>
                </a:solidFill>
                <a:latin typeface="Rockwell" panose="02060603020205020403" pitchFamily="18" charset="0"/>
              </a:rPr>
              <a:t>The answer is also simple!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build="p"/>
      <p:bldP spid="30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1" name="Google Shape;20651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H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ow about adding some motion!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صورة 5" descr="صورة تحتوي على فقاعة, داكن&#10;&#10;تم إنشاء الوصف تلقائياً">
            <a:extLst>
              <a:ext uri="{FF2B5EF4-FFF2-40B4-BE49-F238E27FC236}">
                <a16:creationId xmlns:a16="http://schemas.microsoft.com/office/drawing/2014/main" id="{2A586AE1-91F4-4053-9B45-2BAFD9002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93" b="36070"/>
          <a:stretch/>
        </p:blipFill>
        <p:spPr>
          <a:xfrm>
            <a:off x="1962649" y="1573162"/>
            <a:ext cx="2609351" cy="2635045"/>
          </a:xfrm>
          <a:prstGeom prst="rect">
            <a:avLst/>
          </a:prstGeom>
        </p:spPr>
      </p:pic>
      <p:sp>
        <p:nvSpPr>
          <p:cNvPr id="16" name="Google Shape;19856;p48">
            <a:extLst>
              <a:ext uri="{FF2B5EF4-FFF2-40B4-BE49-F238E27FC236}">
                <a16:creationId xmlns:a16="http://schemas.microsoft.com/office/drawing/2014/main" id="{00D1B11D-F4DA-410F-9B54-2DA08607B672}"/>
              </a:ext>
            </a:extLst>
          </p:cNvPr>
          <p:cNvSpPr txBox="1">
            <a:spLocks/>
          </p:cNvSpPr>
          <p:nvPr/>
        </p:nvSpPr>
        <p:spPr>
          <a:xfrm>
            <a:off x="4819075" y="2225637"/>
            <a:ext cx="3048216" cy="10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E7A662"/>
                </a:solidFill>
                <a:latin typeface="Rockwell" panose="02060603020205020403" pitchFamily="18" charset="0"/>
              </a:rPr>
              <a:t>—How did we obtain this speed of rotation? </a:t>
            </a:r>
          </a:p>
        </p:txBody>
      </p:sp>
    </p:spTree>
    <p:extLst>
      <p:ext uri="{BB962C8B-B14F-4D97-AF65-F5344CB8AC3E}">
        <p14:creationId xmlns:p14="http://schemas.microsoft.com/office/powerpoint/2010/main" val="31945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558;p52">
            <a:extLst>
              <a:ext uri="{FF2B5EF4-FFF2-40B4-BE49-F238E27FC236}">
                <a16:creationId xmlns:a16="http://schemas.microsoft.com/office/drawing/2014/main" id="{3D75A3E1-544C-4F79-9358-B64463785ACC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FFD69C"/>
                </a:solidFill>
                <a:latin typeface="Rockwell" panose="02060603020205020403" pitchFamily="18" charset="0"/>
              </a:rPr>
              <a:t>Geometric transformations</a:t>
            </a:r>
          </a:p>
        </p:txBody>
      </p:sp>
      <p:sp>
        <p:nvSpPr>
          <p:cNvPr id="29" name="Google Shape;20559;p52">
            <a:extLst>
              <a:ext uri="{FF2B5EF4-FFF2-40B4-BE49-F238E27FC236}">
                <a16:creationId xmlns:a16="http://schemas.microsoft.com/office/drawing/2014/main" id="{648FCCE8-23B1-4F44-A2FD-5152413ABC42}"/>
              </a:ext>
            </a:extLst>
          </p:cNvPr>
          <p:cNvSpPr txBox="1">
            <a:spLocks/>
          </p:cNvSpPr>
          <p:nvPr/>
        </p:nvSpPr>
        <p:spPr>
          <a:xfrm>
            <a:off x="2148368" y="2744279"/>
            <a:ext cx="6627394" cy="78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Aft>
                <a:spcPts val="1600"/>
              </a:spcAft>
              <a:buClr>
                <a:srgbClr val="D4DCFF"/>
              </a:buClr>
              <a:buSzPts val="1400"/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To control the speed of rotation we used </a:t>
            </a:r>
            <a:r>
              <a:rPr lang="en-US" dirty="0" err="1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gluTimerFunc</a:t>
            </a: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() to cause some delay in </a:t>
            </a:r>
            <a:r>
              <a:rPr lang="en-US" b="1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play </a:t>
            </a: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function</a:t>
            </a:r>
            <a:r>
              <a:rPr lang="en-US" b="1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, </a:t>
            </a: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sym typeface="Roboto"/>
              </a:rPr>
              <a:t>after updating the rotation value of Earth and Moon, by 25 milliseconds.</a:t>
            </a:r>
            <a:endParaRPr lang="en-US" b="1" dirty="0">
              <a:solidFill>
                <a:srgbClr val="D4DCFF"/>
              </a:solidFill>
              <a:latin typeface="Rockwell" panose="02060603020205020403" pitchFamily="18" charset="0"/>
              <a:sym typeface="Roboto"/>
            </a:endParaRPr>
          </a:p>
        </p:txBody>
      </p:sp>
      <p:sp>
        <p:nvSpPr>
          <p:cNvPr id="30" name="Google Shape;20562;p52">
            <a:extLst>
              <a:ext uri="{FF2B5EF4-FFF2-40B4-BE49-F238E27FC236}">
                <a16:creationId xmlns:a16="http://schemas.microsoft.com/office/drawing/2014/main" id="{40152D71-07E2-4F4D-974E-53C4D0596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0335" y="2182132"/>
            <a:ext cx="4198539" cy="3896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dirty="0" err="1">
                <a:latin typeface="Rockwell" panose="02060603020205020403" pitchFamily="18" charset="0"/>
              </a:rPr>
              <a:t>glutTimerFunc</a:t>
            </a:r>
            <a:r>
              <a:rPr lang="en-US" sz="2000" dirty="0">
                <a:latin typeface="Rockwell" panose="02060603020205020403" pitchFamily="18" charset="0"/>
              </a:rPr>
              <a:t>(25, play, 0);</a:t>
            </a:r>
            <a:endParaRPr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4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build="p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4" name="Google Shape;19994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T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his can be even prittier! </a:t>
            </a: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B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y adding light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sp>
        <p:nvSpPr>
          <p:cNvPr id="19995" name="Google Shape;19995;p50"/>
          <p:cNvSpPr txBox="1">
            <a:spLocks noGrp="1"/>
          </p:cNvSpPr>
          <p:nvPr>
            <p:ph type="body" idx="1"/>
          </p:nvPr>
        </p:nvSpPr>
        <p:spPr>
          <a:xfrm>
            <a:off x="631854" y="3114633"/>
            <a:ext cx="4162288" cy="201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708EC0"/>
                </a:solidFill>
                <a:latin typeface="Rockwell" panose="02060603020205020403" pitchFamily="18" charset="0"/>
              </a:rPr>
              <a:t>We added the sun light on the right of the scene to light up both the Earth and the Moon with shininess of 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Rockwell" panose="02060603020205020403" pitchFamily="18" charset="0"/>
              </a:rPr>
              <a:t>We used this matrices to create our sun light:</a:t>
            </a:r>
          </a:p>
          <a:p>
            <a:r>
              <a:rPr lang="en-US" sz="1100" dirty="0" err="1">
                <a:latin typeface="Rockwell" panose="02060603020205020403" pitchFamily="18" charset="0"/>
              </a:rPr>
              <a:t>GLfloat</a:t>
            </a:r>
            <a:r>
              <a:rPr lang="en-US" sz="1100" dirty="0">
                <a:latin typeface="Rockwell" panose="02060603020205020403" pitchFamily="18" charset="0"/>
              </a:rPr>
              <a:t> </a:t>
            </a:r>
            <a:r>
              <a:rPr lang="en-US" sz="1100" dirty="0" err="1">
                <a:latin typeface="Rockwell" panose="02060603020205020403" pitchFamily="18" charset="0"/>
              </a:rPr>
              <a:t>light_position</a:t>
            </a:r>
            <a:r>
              <a:rPr lang="en-US" sz="1100" dirty="0">
                <a:latin typeface="Rockwell" panose="02060603020205020403" pitchFamily="18" charset="0"/>
              </a:rPr>
              <a:t>[] = { -8, 5, 10, 1.0 };</a:t>
            </a:r>
          </a:p>
          <a:p>
            <a:r>
              <a:rPr lang="en-US" sz="1100" dirty="0" err="1">
                <a:latin typeface="Rockwell" panose="02060603020205020403" pitchFamily="18" charset="0"/>
              </a:rPr>
              <a:t>GLfloat</a:t>
            </a:r>
            <a:r>
              <a:rPr lang="en-US" sz="1100" dirty="0">
                <a:latin typeface="Rockwell" panose="02060603020205020403" pitchFamily="18" charset="0"/>
              </a:rPr>
              <a:t> shininess[] = { 8 };</a:t>
            </a:r>
          </a:p>
          <a:p>
            <a:r>
              <a:rPr lang="en-US" sz="1100" dirty="0" err="1">
                <a:latin typeface="Rockwell" panose="02060603020205020403" pitchFamily="18" charset="0"/>
              </a:rPr>
              <a:t>GLfloat</a:t>
            </a:r>
            <a:r>
              <a:rPr lang="en-US" sz="1100" dirty="0">
                <a:latin typeface="Rockwell" panose="02060603020205020403" pitchFamily="18" charset="0"/>
              </a:rPr>
              <a:t> </a:t>
            </a:r>
            <a:r>
              <a:rPr lang="en-US" sz="1100" dirty="0" err="1">
                <a:latin typeface="Rockwell" panose="02060603020205020403" pitchFamily="18" charset="0"/>
              </a:rPr>
              <a:t>light_ambient</a:t>
            </a:r>
            <a:r>
              <a:rPr lang="en-US" sz="1100" dirty="0">
                <a:latin typeface="Rockwell" panose="02060603020205020403" pitchFamily="18" charset="0"/>
              </a:rPr>
              <a:t>[] = { 0.0, 0.0, 0.0, 1.0 };</a:t>
            </a:r>
          </a:p>
          <a:p>
            <a:r>
              <a:rPr lang="en-US" sz="1100" dirty="0" err="1">
                <a:latin typeface="Rockwell" panose="02060603020205020403" pitchFamily="18" charset="0"/>
              </a:rPr>
              <a:t>GLfloat</a:t>
            </a:r>
            <a:r>
              <a:rPr lang="en-US" sz="1100" dirty="0">
                <a:latin typeface="Rockwell" panose="02060603020205020403" pitchFamily="18" charset="0"/>
              </a:rPr>
              <a:t> </a:t>
            </a:r>
            <a:r>
              <a:rPr lang="en-US" sz="1100" dirty="0" err="1">
                <a:latin typeface="Rockwell" panose="02060603020205020403" pitchFamily="18" charset="0"/>
              </a:rPr>
              <a:t>light_specular</a:t>
            </a:r>
            <a:r>
              <a:rPr lang="en-US" sz="1100" dirty="0">
                <a:latin typeface="Rockwell" panose="02060603020205020403" pitchFamily="18" charset="0"/>
              </a:rPr>
              <a:t>[] = { 1.0, 1.0, 1.0, 1.0 };</a:t>
            </a:r>
          </a:p>
          <a:p>
            <a:r>
              <a:rPr lang="en-US" sz="1100" dirty="0" err="1">
                <a:latin typeface="Rockwell" panose="02060603020205020403" pitchFamily="18" charset="0"/>
              </a:rPr>
              <a:t>GLfloat</a:t>
            </a:r>
            <a:r>
              <a:rPr lang="en-US" sz="1100" dirty="0">
                <a:latin typeface="Rockwell" panose="02060603020205020403" pitchFamily="18" charset="0"/>
              </a:rPr>
              <a:t> </a:t>
            </a:r>
            <a:r>
              <a:rPr lang="en-US" sz="1100" dirty="0" err="1">
                <a:latin typeface="Rockwell" panose="02060603020205020403" pitchFamily="18" charset="0"/>
              </a:rPr>
              <a:t>mat_specular</a:t>
            </a:r>
            <a:r>
              <a:rPr lang="en-US" sz="1100" dirty="0">
                <a:latin typeface="Rockwell" panose="02060603020205020403" pitchFamily="18" charset="0"/>
              </a:rPr>
              <a:t>[] = { 1.0, 1.0, 1.0, 1.0 };</a:t>
            </a:r>
            <a:endParaRPr sz="1200" dirty="0">
              <a:latin typeface="Rockwell" panose="02060603020205020403" pitchFamily="18" charset="0"/>
            </a:endParaRPr>
          </a:p>
        </p:txBody>
      </p:sp>
      <p:grpSp>
        <p:nvGrpSpPr>
          <p:cNvPr id="19996" name="Google Shape;19996;p50"/>
          <p:cNvGrpSpPr/>
          <p:nvPr/>
        </p:nvGrpSpPr>
        <p:grpSpPr>
          <a:xfrm>
            <a:off x="2713521" y="-1042442"/>
            <a:ext cx="9396663" cy="9396655"/>
            <a:chOff x="2831584" y="-723946"/>
            <a:chExt cx="9002359" cy="9002352"/>
          </a:xfrm>
        </p:grpSpPr>
        <p:grpSp>
          <p:nvGrpSpPr>
            <p:cNvPr id="19997" name="Google Shape;19997;p50"/>
            <p:cNvGrpSpPr/>
            <p:nvPr/>
          </p:nvGrpSpPr>
          <p:grpSpPr>
            <a:xfrm rot="5508363" flipH="1">
              <a:off x="4971888" y="1381129"/>
              <a:ext cx="4063007" cy="3958708"/>
              <a:chOff x="5272775" y="2011375"/>
              <a:chExt cx="3027200" cy="2935100"/>
            </a:xfrm>
          </p:grpSpPr>
          <p:sp>
            <p:nvSpPr>
              <p:cNvPr id="19998" name="Google Shape;19998;p50"/>
              <p:cNvSpPr/>
              <p:nvPr/>
            </p:nvSpPr>
            <p:spPr>
              <a:xfrm>
                <a:off x="6106700" y="2471800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80" y="1"/>
                    </a:moveTo>
                    <a:cubicBezTo>
                      <a:pt x="218" y="1"/>
                      <a:pt x="151" y="26"/>
                      <a:pt x="101" y="76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34" y="459"/>
                      <a:pt x="193" y="484"/>
                      <a:pt x="255" y="484"/>
                    </a:cubicBezTo>
                    <a:cubicBezTo>
                      <a:pt x="318" y="484"/>
                      <a:pt x="384" y="459"/>
                      <a:pt x="435" y="409"/>
                    </a:cubicBezTo>
                    <a:cubicBezTo>
                      <a:pt x="535" y="309"/>
                      <a:pt x="535" y="176"/>
                      <a:pt x="435" y="76"/>
                    </a:cubicBezTo>
                    <a:cubicBezTo>
                      <a:pt x="401" y="26"/>
                      <a:pt x="343" y="1"/>
                      <a:pt x="2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9" name="Google Shape;19999;p50"/>
              <p:cNvSpPr/>
              <p:nvPr/>
            </p:nvSpPr>
            <p:spPr>
              <a:xfrm>
                <a:off x="5595700" y="3047225"/>
                <a:ext cx="14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80" extrusionOk="0">
                    <a:moveTo>
                      <a:pt x="293" y="0"/>
                    </a:moveTo>
                    <a:cubicBezTo>
                      <a:pt x="235" y="0"/>
                      <a:pt x="176" y="25"/>
                      <a:pt x="126" y="75"/>
                    </a:cubicBezTo>
                    <a:lnTo>
                      <a:pt x="126" y="108"/>
                    </a:lnTo>
                    <a:cubicBezTo>
                      <a:pt x="1" y="284"/>
                      <a:pt x="140" y="479"/>
                      <a:pt x="316" y="479"/>
                    </a:cubicBezTo>
                    <a:cubicBezTo>
                      <a:pt x="374" y="479"/>
                      <a:pt x="436" y="458"/>
                      <a:pt x="493" y="409"/>
                    </a:cubicBezTo>
                    <a:cubicBezTo>
                      <a:pt x="560" y="309"/>
                      <a:pt x="560" y="175"/>
                      <a:pt x="460" y="75"/>
                    </a:cubicBezTo>
                    <a:cubicBezTo>
                      <a:pt x="410" y="25"/>
                      <a:pt x="352" y="0"/>
                      <a:pt x="29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0" name="Google Shape;20000;p50"/>
              <p:cNvSpPr/>
              <p:nvPr/>
            </p:nvSpPr>
            <p:spPr>
              <a:xfrm>
                <a:off x="5931575" y="295547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38" y="0"/>
                    </a:moveTo>
                    <a:cubicBezTo>
                      <a:pt x="215" y="0"/>
                      <a:pt x="191" y="3"/>
                      <a:pt x="168" y="9"/>
                    </a:cubicBezTo>
                    <a:cubicBezTo>
                      <a:pt x="68" y="76"/>
                      <a:pt x="1" y="209"/>
                      <a:pt x="34" y="343"/>
                    </a:cubicBezTo>
                    <a:cubicBezTo>
                      <a:pt x="85" y="445"/>
                      <a:pt x="175" y="488"/>
                      <a:pt x="274" y="488"/>
                    </a:cubicBezTo>
                    <a:cubicBezTo>
                      <a:pt x="305" y="488"/>
                      <a:pt x="336" y="484"/>
                      <a:pt x="368" y="476"/>
                    </a:cubicBezTo>
                    <a:cubicBezTo>
                      <a:pt x="501" y="409"/>
                      <a:pt x="535" y="276"/>
                      <a:pt x="501" y="143"/>
                    </a:cubicBezTo>
                    <a:cubicBezTo>
                      <a:pt x="446" y="60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1" name="Google Shape;20001;p50"/>
              <p:cNvSpPr/>
              <p:nvPr/>
            </p:nvSpPr>
            <p:spPr>
              <a:xfrm>
                <a:off x="8152325" y="2173500"/>
                <a:ext cx="163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08" extrusionOk="0">
                    <a:moveTo>
                      <a:pt x="293" y="0"/>
                    </a:moveTo>
                    <a:cubicBezTo>
                      <a:pt x="254" y="0"/>
                      <a:pt x="212" y="10"/>
                      <a:pt x="168" y="32"/>
                    </a:cubicBezTo>
                    <a:cubicBezTo>
                      <a:pt x="68" y="66"/>
                      <a:pt x="1" y="199"/>
                      <a:pt x="34" y="333"/>
                    </a:cubicBezTo>
                    <a:cubicBezTo>
                      <a:pt x="62" y="443"/>
                      <a:pt x="158" y="508"/>
                      <a:pt x="266" y="508"/>
                    </a:cubicBezTo>
                    <a:cubicBezTo>
                      <a:pt x="289" y="508"/>
                      <a:pt x="312" y="505"/>
                      <a:pt x="335" y="499"/>
                    </a:cubicBezTo>
                    <a:cubicBezTo>
                      <a:pt x="653" y="413"/>
                      <a:pt x="545" y="0"/>
                      <a:pt x="29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2" name="Google Shape;20002;p50"/>
              <p:cNvSpPr/>
              <p:nvPr/>
            </p:nvSpPr>
            <p:spPr>
              <a:xfrm>
                <a:off x="8125650" y="2210475"/>
                <a:ext cx="131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89" extrusionOk="0">
                    <a:moveTo>
                      <a:pt x="264" y="0"/>
                    </a:moveTo>
                    <a:cubicBezTo>
                      <a:pt x="186" y="0"/>
                      <a:pt x="109" y="37"/>
                      <a:pt x="67" y="121"/>
                    </a:cubicBezTo>
                    <a:cubicBezTo>
                      <a:pt x="1" y="221"/>
                      <a:pt x="1" y="355"/>
                      <a:pt x="134" y="455"/>
                    </a:cubicBezTo>
                    <a:cubicBezTo>
                      <a:pt x="172" y="478"/>
                      <a:pt x="214" y="488"/>
                      <a:pt x="255" y="488"/>
                    </a:cubicBezTo>
                    <a:cubicBezTo>
                      <a:pt x="394" y="488"/>
                      <a:pt x="527" y="368"/>
                      <a:pt x="501" y="188"/>
                    </a:cubicBezTo>
                    <a:cubicBezTo>
                      <a:pt x="482" y="72"/>
                      <a:pt x="372" y="0"/>
                      <a:pt x="26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3" name="Google Shape;20003;p50"/>
              <p:cNvSpPr/>
              <p:nvPr/>
            </p:nvSpPr>
            <p:spPr>
              <a:xfrm>
                <a:off x="6069175" y="3281375"/>
                <a:ext cx="13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4" extrusionOk="0">
                    <a:moveTo>
                      <a:pt x="247" y="1"/>
                    </a:moveTo>
                    <a:cubicBezTo>
                      <a:pt x="220" y="1"/>
                      <a:pt x="193" y="6"/>
                      <a:pt x="168" y="16"/>
                    </a:cubicBezTo>
                    <a:cubicBezTo>
                      <a:pt x="34" y="82"/>
                      <a:pt x="1" y="249"/>
                      <a:pt x="68" y="349"/>
                    </a:cubicBezTo>
                    <a:cubicBezTo>
                      <a:pt x="113" y="441"/>
                      <a:pt x="194" y="484"/>
                      <a:pt x="275" y="484"/>
                    </a:cubicBezTo>
                    <a:cubicBezTo>
                      <a:pt x="370" y="484"/>
                      <a:pt x="465" y="424"/>
                      <a:pt x="501" y="316"/>
                    </a:cubicBezTo>
                    <a:cubicBezTo>
                      <a:pt x="558" y="146"/>
                      <a:pt x="399" y="1"/>
                      <a:pt x="2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4" name="Google Shape;20004;p50"/>
              <p:cNvSpPr/>
              <p:nvPr/>
            </p:nvSpPr>
            <p:spPr>
              <a:xfrm>
                <a:off x="5326975" y="3766100"/>
                <a:ext cx="164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8" extrusionOk="0">
                    <a:moveTo>
                      <a:pt x="298" y="1"/>
                    </a:moveTo>
                    <a:cubicBezTo>
                      <a:pt x="256" y="1"/>
                      <a:pt x="212" y="13"/>
                      <a:pt x="168" y="41"/>
                    </a:cubicBezTo>
                    <a:cubicBezTo>
                      <a:pt x="34" y="107"/>
                      <a:pt x="1" y="274"/>
                      <a:pt x="101" y="374"/>
                    </a:cubicBezTo>
                    <a:cubicBezTo>
                      <a:pt x="145" y="463"/>
                      <a:pt x="234" y="508"/>
                      <a:pt x="318" y="508"/>
                    </a:cubicBezTo>
                    <a:cubicBezTo>
                      <a:pt x="360" y="508"/>
                      <a:pt x="401" y="497"/>
                      <a:pt x="435" y="474"/>
                    </a:cubicBezTo>
                    <a:cubicBezTo>
                      <a:pt x="657" y="307"/>
                      <a:pt x="508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5" name="Google Shape;20005;p50"/>
              <p:cNvSpPr/>
              <p:nvPr/>
            </p:nvSpPr>
            <p:spPr>
              <a:xfrm>
                <a:off x="6218575" y="3441950"/>
                <a:ext cx="10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3" extrusionOk="0">
                    <a:moveTo>
                      <a:pt x="302" y="0"/>
                    </a:moveTo>
                    <a:cubicBezTo>
                      <a:pt x="165" y="0"/>
                      <a:pt x="1" y="413"/>
                      <a:pt x="189" y="413"/>
                    </a:cubicBezTo>
                    <a:cubicBezTo>
                      <a:pt x="210" y="413"/>
                      <a:pt x="234" y="408"/>
                      <a:pt x="263" y="398"/>
                    </a:cubicBezTo>
                    <a:cubicBezTo>
                      <a:pt x="363" y="364"/>
                      <a:pt x="429" y="231"/>
                      <a:pt x="396" y="97"/>
                    </a:cubicBezTo>
                    <a:cubicBezTo>
                      <a:pt x="371" y="28"/>
                      <a:pt x="337" y="0"/>
                      <a:pt x="30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6" name="Google Shape;20006;p50"/>
              <p:cNvSpPr/>
              <p:nvPr/>
            </p:nvSpPr>
            <p:spPr>
              <a:xfrm>
                <a:off x="6526175" y="4097550"/>
                <a:ext cx="14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4" extrusionOk="0">
                    <a:moveTo>
                      <a:pt x="288" y="1"/>
                    </a:moveTo>
                    <a:cubicBezTo>
                      <a:pt x="239" y="1"/>
                      <a:pt x="187" y="19"/>
                      <a:pt x="134" y="59"/>
                    </a:cubicBezTo>
                    <a:cubicBezTo>
                      <a:pt x="34" y="126"/>
                      <a:pt x="1" y="259"/>
                      <a:pt x="67" y="392"/>
                    </a:cubicBezTo>
                    <a:cubicBezTo>
                      <a:pt x="132" y="457"/>
                      <a:pt x="210" y="494"/>
                      <a:pt x="285" y="494"/>
                    </a:cubicBezTo>
                    <a:cubicBezTo>
                      <a:pt x="326" y="494"/>
                      <a:pt x="365" y="483"/>
                      <a:pt x="401" y="459"/>
                    </a:cubicBezTo>
                    <a:cubicBezTo>
                      <a:pt x="534" y="359"/>
                      <a:pt x="568" y="226"/>
                      <a:pt x="468" y="126"/>
                    </a:cubicBezTo>
                    <a:cubicBezTo>
                      <a:pt x="427" y="45"/>
                      <a:pt x="362" y="1"/>
                      <a:pt x="28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7" name="Google Shape;20007;p50"/>
              <p:cNvSpPr/>
              <p:nvPr/>
            </p:nvSpPr>
            <p:spPr>
              <a:xfrm>
                <a:off x="6346050" y="4366175"/>
                <a:ext cx="138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89" extrusionOk="0">
                    <a:moveTo>
                      <a:pt x="278" y="1"/>
                    </a:moveTo>
                    <a:cubicBezTo>
                      <a:pt x="202" y="1"/>
                      <a:pt x="123" y="38"/>
                      <a:pt x="67" y="122"/>
                    </a:cubicBezTo>
                    <a:cubicBezTo>
                      <a:pt x="0" y="222"/>
                      <a:pt x="34" y="388"/>
                      <a:pt x="134" y="455"/>
                    </a:cubicBezTo>
                    <a:cubicBezTo>
                      <a:pt x="180" y="478"/>
                      <a:pt x="227" y="489"/>
                      <a:pt x="273" y="489"/>
                    </a:cubicBezTo>
                    <a:cubicBezTo>
                      <a:pt x="425" y="489"/>
                      <a:pt x="552" y="368"/>
                      <a:pt x="501" y="188"/>
                    </a:cubicBezTo>
                    <a:cubicBezTo>
                      <a:pt x="481" y="72"/>
                      <a:pt x="383" y="1"/>
                      <a:pt x="2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8" name="Google Shape;20008;p50"/>
              <p:cNvSpPr/>
              <p:nvPr/>
            </p:nvSpPr>
            <p:spPr>
              <a:xfrm>
                <a:off x="8083500" y="3369150"/>
                <a:ext cx="138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85" extrusionOk="0">
                    <a:moveTo>
                      <a:pt x="292" y="1"/>
                    </a:moveTo>
                    <a:cubicBezTo>
                      <a:pt x="192" y="1"/>
                      <a:pt x="90" y="60"/>
                      <a:pt x="52" y="174"/>
                    </a:cubicBezTo>
                    <a:cubicBezTo>
                      <a:pt x="0" y="329"/>
                      <a:pt x="129" y="484"/>
                      <a:pt x="282" y="484"/>
                    </a:cubicBezTo>
                    <a:cubicBezTo>
                      <a:pt x="327" y="484"/>
                      <a:pt x="374" y="471"/>
                      <a:pt x="419" y="441"/>
                    </a:cubicBezTo>
                    <a:cubicBezTo>
                      <a:pt x="519" y="374"/>
                      <a:pt x="552" y="241"/>
                      <a:pt x="486" y="107"/>
                    </a:cubicBezTo>
                    <a:cubicBezTo>
                      <a:pt x="442" y="35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9" name="Google Shape;20009;p50"/>
              <p:cNvSpPr/>
              <p:nvPr/>
            </p:nvSpPr>
            <p:spPr>
              <a:xfrm>
                <a:off x="7163850" y="4549850"/>
                <a:ext cx="153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89" extrusionOk="0">
                    <a:moveTo>
                      <a:pt x="336" y="0"/>
                    </a:moveTo>
                    <a:cubicBezTo>
                      <a:pt x="151" y="0"/>
                      <a:pt x="1" y="236"/>
                      <a:pt x="179" y="413"/>
                    </a:cubicBezTo>
                    <a:cubicBezTo>
                      <a:pt x="212" y="463"/>
                      <a:pt x="270" y="488"/>
                      <a:pt x="333" y="488"/>
                    </a:cubicBezTo>
                    <a:cubicBezTo>
                      <a:pt x="395" y="488"/>
                      <a:pt x="462" y="463"/>
                      <a:pt x="512" y="413"/>
                    </a:cubicBezTo>
                    <a:cubicBezTo>
                      <a:pt x="612" y="347"/>
                      <a:pt x="612" y="180"/>
                      <a:pt x="512" y="80"/>
                    </a:cubicBezTo>
                    <a:cubicBezTo>
                      <a:pt x="456" y="24"/>
                      <a:pt x="394" y="0"/>
                      <a:pt x="33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0" name="Google Shape;20010;p50"/>
              <p:cNvSpPr/>
              <p:nvPr/>
            </p:nvSpPr>
            <p:spPr>
              <a:xfrm>
                <a:off x="5533200" y="4799325"/>
                <a:ext cx="164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92" extrusionOk="0">
                    <a:moveTo>
                      <a:pt x="362" y="1"/>
                    </a:moveTo>
                    <a:cubicBezTo>
                      <a:pt x="166" y="1"/>
                      <a:pt x="1" y="267"/>
                      <a:pt x="225" y="442"/>
                    </a:cubicBezTo>
                    <a:cubicBezTo>
                      <a:pt x="258" y="475"/>
                      <a:pt x="316" y="492"/>
                      <a:pt x="379" y="492"/>
                    </a:cubicBezTo>
                    <a:cubicBezTo>
                      <a:pt x="441" y="492"/>
                      <a:pt x="508" y="475"/>
                      <a:pt x="558" y="442"/>
                    </a:cubicBezTo>
                    <a:cubicBezTo>
                      <a:pt x="625" y="341"/>
                      <a:pt x="658" y="175"/>
                      <a:pt x="558" y="108"/>
                    </a:cubicBezTo>
                    <a:cubicBezTo>
                      <a:pt x="499" y="32"/>
                      <a:pt x="429" y="1"/>
                      <a:pt x="3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1" name="Google Shape;20011;p50"/>
              <p:cNvSpPr/>
              <p:nvPr/>
            </p:nvSpPr>
            <p:spPr>
              <a:xfrm>
                <a:off x="7781700" y="4934425"/>
                <a:ext cx="16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482" extrusionOk="0">
                    <a:moveTo>
                      <a:pt x="310" y="1"/>
                    </a:moveTo>
                    <a:cubicBezTo>
                      <a:pt x="291" y="1"/>
                      <a:pt x="270" y="3"/>
                      <a:pt x="249" y="8"/>
                    </a:cubicBezTo>
                    <a:cubicBezTo>
                      <a:pt x="1" y="101"/>
                      <a:pt x="99" y="482"/>
                      <a:pt x="354" y="482"/>
                    </a:cubicBezTo>
                    <a:cubicBezTo>
                      <a:pt x="374" y="482"/>
                      <a:pt x="394" y="479"/>
                      <a:pt x="416" y="475"/>
                    </a:cubicBezTo>
                    <a:cubicBezTo>
                      <a:pt x="664" y="382"/>
                      <a:pt x="566" y="1"/>
                      <a:pt x="31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2" name="Google Shape;20012;p50"/>
              <p:cNvSpPr/>
              <p:nvPr/>
            </p:nvSpPr>
            <p:spPr>
              <a:xfrm>
                <a:off x="7923850" y="20658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33" y="101"/>
                      <a:pt x="33" y="234"/>
                    </a:cubicBezTo>
                    <a:cubicBezTo>
                      <a:pt x="0" y="368"/>
                      <a:pt x="134" y="501"/>
                      <a:pt x="267" y="501"/>
                    </a:cubicBezTo>
                    <a:cubicBezTo>
                      <a:pt x="400" y="501"/>
                      <a:pt x="500" y="401"/>
                      <a:pt x="500" y="268"/>
                    </a:cubicBezTo>
                    <a:cubicBezTo>
                      <a:pt x="500" y="134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3" name="Google Shape;20013;p50"/>
              <p:cNvSpPr/>
              <p:nvPr/>
            </p:nvSpPr>
            <p:spPr>
              <a:xfrm>
                <a:off x="8007525" y="2054175"/>
                <a:ext cx="169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71" extrusionOk="0">
                    <a:moveTo>
                      <a:pt x="353" y="0"/>
                    </a:moveTo>
                    <a:cubicBezTo>
                      <a:pt x="343" y="0"/>
                      <a:pt x="333" y="1"/>
                      <a:pt x="322" y="2"/>
                    </a:cubicBezTo>
                    <a:cubicBezTo>
                      <a:pt x="0" y="34"/>
                      <a:pt x="51" y="471"/>
                      <a:pt x="356" y="471"/>
                    </a:cubicBezTo>
                    <a:cubicBezTo>
                      <a:pt x="366" y="471"/>
                      <a:pt x="378" y="470"/>
                      <a:pt x="389" y="469"/>
                    </a:cubicBezTo>
                    <a:cubicBezTo>
                      <a:pt x="679" y="437"/>
                      <a:pt x="627" y="0"/>
                      <a:pt x="3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4" name="Google Shape;20014;p50"/>
              <p:cNvSpPr/>
              <p:nvPr/>
            </p:nvSpPr>
            <p:spPr>
              <a:xfrm>
                <a:off x="8209875" y="248282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70" y="0"/>
                    </a:moveTo>
                    <a:cubicBezTo>
                      <a:pt x="208" y="0"/>
                      <a:pt x="146" y="22"/>
                      <a:pt x="101" y="68"/>
                    </a:cubicBezTo>
                    <a:cubicBezTo>
                      <a:pt x="1" y="168"/>
                      <a:pt x="34" y="335"/>
                      <a:pt x="134" y="435"/>
                    </a:cubicBezTo>
                    <a:cubicBezTo>
                      <a:pt x="181" y="472"/>
                      <a:pt x="232" y="489"/>
                      <a:pt x="283" y="489"/>
                    </a:cubicBezTo>
                    <a:cubicBezTo>
                      <a:pt x="413" y="489"/>
                      <a:pt x="534" y="379"/>
                      <a:pt x="534" y="235"/>
                    </a:cubicBezTo>
                    <a:cubicBezTo>
                      <a:pt x="512" y="82"/>
                      <a:pt x="390" y="0"/>
                      <a:pt x="27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5" name="Google Shape;20015;p50"/>
              <p:cNvSpPr/>
              <p:nvPr/>
            </p:nvSpPr>
            <p:spPr>
              <a:xfrm>
                <a:off x="7394300" y="4304825"/>
                <a:ext cx="2462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25" extrusionOk="0">
                    <a:moveTo>
                      <a:pt x="475" y="0"/>
                    </a:moveTo>
                    <a:cubicBezTo>
                      <a:pt x="451" y="0"/>
                      <a:pt x="426" y="2"/>
                      <a:pt x="401" y="7"/>
                    </a:cubicBezTo>
                    <a:cubicBezTo>
                      <a:pt x="167" y="7"/>
                      <a:pt x="0" y="241"/>
                      <a:pt x="34" y="474"/>
                    </a:cubicBezTo>
                    <a:cubicBezTo>
                      <a:pt x="54" y="700"/>
                      <a:pt x="252" y="825"/>
                      <a:pt x="448" y="825"/>
                    </a:cubicBezTo>
                    <a:cubicBezTo>
                      <a:pt x="570" y="825"/>
                      <a:pt x="691" y="777"/>
                      <a:pt x="768" y="674"/>
                    </a:cubicBezTo>
                    <a:cubicBezTo>
                      <a:pt x="985" y="395"/>
                      <a:pt x="798" y="0"/>
                      <a:pt x="4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6" name="Google Shape;20016;p50"/>
              <p:cNvSpPr/>
              <p:nvPr/>
            </p:nvSpPr>
            <p:spPr>
              <a:xfrm>
                <a:off x="7711550" y="3810525"/>
                <a:ext cx="230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55" extrusionOk="0">
                    <a:moveTo>
                      <a:pt x="465" y="1"/>
                    </a:moveTo>
                    <a:cubicBezTo>
                      <a:pt x="212" y="1"/>
                      <a:pt x="1" y="246"/>
                      <a:pt x="53" y="532"/>
                    </a:cubicBezTo>
                    <a:cubicBezTo>
                      <a:pt x="91" y="743"/>
                      <a:pt x="272" y="854"/>
                      <a:pt x="458" y="854"/>
                    </a:cubicBezTo>
                    <a:cubicBezTo>
                      <a:pt x="595" y="854"/>
                      <a:pt x="735" y="793"/>
                      <a:pt x="820" y="665"/>
                    </a:cubicBezTo>
                    <a:cubicBezTo>
                      <a:pt x="920" y="465"/>
                      <a:pt x="887" y="198"/>
                      <a:pt x="687" y="65"/>
                    </a:cubicBezTo>
                    <a:cubicBezTo>
                      <a:pt x="613" y="21"/>
                      <a:pt x="537" y="1"/>
                      <a:pt x="46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7" name="Google Shape;20017;p50"/>
              <p:cNvSpPr/>
              <p:nvPr/>
            </p:nvSpPr>
            <p:spPr>
              <a:xfrm>
                <a:off x="8108700" y="2112275"/>
                <a:ext cx="261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831" extrusionOk="0">
                    <a:moveTo>
                      <a:pt x="547" y="0"/>
                    </a:moveTo>
                    <a:cubicBezTo>
                      <a:pt x="396" y="0"/>
                      <a:pt x="247" y="75"/>
                      <a:pt x="178" y="213"/>
                    </a:cubicBezTo>
                    <a:cubicBezTo>
                      <a:pt x="1" y="509"/>
                      <a:pt x="216" y="830"/>
                      <a:pt x="523" y="830"/>
                    </a:cubicBezTo>
                    <a:cubicBezTo>
                      <a:pt x="562" y="830"/>
                      <a:pt x="603" y="825"/>
                      <a:pt x="645" y="814"/>
                    </a:cubicBezTo>
                    <a:cubicBezTo>
                      <a:pt x="1012" y="713"/>
                      <a:pt x="1045" y="246"/>
                      <a:pt x="745" y="46"/>
                    </a:cubicBezTo>
                    <a:cubicBezTo>
                      <a:pt x="683" y="15"/>
                      <a:pt x="615" y="0"/>
                      <a:pt x="54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8" name="Google Shape;20018;p50"/>
              <p:cNvSpPr/>
              <p:nvPr/>
            </p:nvSpPr>
            <p:spPr>
              <a:xfrm>
                <a:off x="7454350" y="4887975"/>
                <a:ext cx="21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32" extrusionOk="0">
                    <a:moveTo>
                      <a:pt x="428" y="0"/>
                    </a:moveTo>
                    <a:cubicBezTo>
                      <a:pt x="219" y="0"/>
                      <a:pt x="22" y="155"/>
                      <a:pt x="0" y="398"/>
                    </a:cubicBezTo>
                    <a:cubicBezTo>
                      <a:pt x="0" y="656"/>
                      <a:pt x="215" y="832"/>
                      <a:pt x="435" y="832"/>
                    </a:cubicBezTo>
                    <a:cubicBezTo>
                      <a:pt x="528" y="832"/>
                      <a:pt x="621" y="801"/>
                      <a:pt x="701" y="732"/>
                    </a:cubicBezTo>
                    <a:cubicBezTo>
                      <a:pt x="867" y="565"/>
                      <a:pt x="867" y="298"/>
                      <a:pt x="734" y="131"/>
                    </a:cubicBezTo>
                    <a:cubicBezTo>
                      <a:pt x="644" y="41"/>
                      <a:pt x="534" y="0"/>
                      <a:pt x="4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9" name="Google Shape;20019;p50"/>
              <p:cNvSpPr/>
              <p:nvPr/>
            </p:nvSpPr>
            <p:spPr>
              <a:xfrm>
                <a:off x="7936600" y="4793775"/>
                <a:ext cx="4480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0" extrusionOk="0">
                    <a:moveTo>
                      <a:pt x="922" y="0"/>
                    </a:moveTo>
                    <a:cubicBezTo>
                      <a:pt x="410" y="0"/>
                      <a:pt x="0" y="532"/>
                      <a:pt x="224" y="1064"/>
                    </a:cubicBezTo>
                    <a:cubicBezTo>
                      <a:pt x="357" y="1381"/>
                      <a:pt x="649" y="1539"/>
                      <a:pt x="937" y="1539"/>
                    </a:cubicBezTo>
                    <a:cubicBezTo>
                      <a:pt x="1225" y="1539"/>
                      <a:pt x="1508" y="1381"/>
                      <a:pt x="1625" y="1064"/>
                    </a:cubicBezTo>
                    <a:cubicBezTo>
                      <a:pt x="1792" y="664"/>
                      <a:pt x="1592" y="230"/>
                      <a:pt x="1225" y="63"/>
                    </a:cubicBezTo>
                    <a:cubicBezTo>
                      <a:pt x="1123" y="20"/>
                      <a:pt x="1020" y="0"/>
                      <a:pt x="92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0" name="Google Shape;20020;p50"/>
              <p:cNvSpPr/>
              <p:nvPr/>
            </p:nvSpPr>
            <p:spPr>
              <a:xfrm>
                <a:off x="5984125" y="4653325"/>
                <a:ext cx="440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25" extrusionOk="0">
                    <a:moveTo>
                      <a:pt x="883" y="0"/>
                    </a:moveTo>
                    <a:cubicBezTo>
                      <a:pt x="780" y="0"/>
                      <a:pt x="673" y="24"/>
                      <a:pt x="567" y="77"/>
                    </a:cubicBezTo>
                    <a:cubicBezTo>
                      <a:pt x="167" y="244"/>
                      <a:pt x="0" y="678"/>
                      <a:pt x="167" y="1078"/>
                    </a:cubicBezTo>
                    <a:cubicBezTo>
                      <a:pt x="299" y="1374"/>
                      <a:pt x="585" y="1524"/>
                      <a:pt x="868" y="1524"/>
                    </a:cubicBezTo>
                    <a:cubicBezTo>
                      <a:pt x="1160" y="1524"/>
                      <a:pt x="1450" y="1366"/>
                      <a:pt x="1568" y="1044"/>
                    </a:cubicBezTo>
                    <a:cubicBezTo>
                      <a:pt x="1761" y="522"/>
                      <a:pt x="1364" y="0"/>
                      <a:pt x="88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1" name="Google Shape;20021;p50"/>
              <p:cNvSpPr/>
              <p:nvPr/>
            </p:nvSpPr>
            <p:spPr>
              <a:xfrm>
                <a:off x="5495625" y="4410425"/>
                <a:ext cx="47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34" extrusionOk="0">
                    <a:moveTo>
                      <a:pt x="956" y="1"/>
                    </a:moveTo>
                    <a:cubicBezTo>
                      <a:pt x="677" y="1"/>
                      <a:pt x="402" y="160"/>
                      <a:pt x="260" y="420"/>
                    </a:cubicBezTo>
                    <a:cubicBezTo>
                      <a:pt x="0" y="939"/>
                      <a:pt x="414" y="1533"/>
                      <a:pt x="941" y="1533"/>
                    </a:cubicBezTo>
                    <a:cubicBezTo>
                      <a:pt x="1023" y="1533"/>
                      <a:pt x="1108" y="1519"/>
                      <a:pt x="1194" y="1487"/>
                    </a:cubicBezTo>
                    <a:cubicBezTo>
                      <a:pt x="1828" y="1287"/>
                      <a:pt x="1894" y="386"/>
                      <a:pt x="1294" y="86"/>
                    </a:cubicBezTo>
                    <a:cubicBezTo>
                      <a:pt x="1187" y="28"/>
                      <a:pt x="1071" y="1"/>
                      <a:pt x="9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2" name="Google Shape;20022;p50"/>
              <p:cNvSpPr/>
              <p:nvPr/>
            </p:nvSpPr>
            <p:spPr>
              <a:xfrm>
                <a:off x="7260875" y="3364475"/>
                <a:ext cx="43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521" extrusionOk="0">
                    <a:moveTo>
                      <a:pt x="866" y="0"/>
                    </a:moveTo>
                    <a:cubicBezTo>
                      <a:pt x="720" y="0"/>
                      <a:pt x="570" y="41"/>
                      <a:pt x="434" y="128"/>
                    </a:cubicBezTo>
                    <a:cubicBezTo>
                      <a:pt x="100" y="361"/>
                      <a:pt x="0" y="828"/>
                      <a:pt x="234" y="1162"/>
                    </a:cubicBezTo>
                    <a:cubicBezTo>
                      <a:pt x="382" y="1395"/>
                      <a:pt x="626" y="1521"/>
                      <a:pt x="878" y="1521"/>
                    </a:cubicBezTo>
                    <a:cubicBezTo>
                      <a:pt x="1021" y="1521"/>
                      <a:pt x="1168" y="1480"/>
                      <a:pt x="1301" y="1395"/>
                    </a:cubicBezTo>
                    <a:cubicBezTo>
                      <a:pt x="1635" y="1162"/>
                      <a:pt x="1735" y="695"/>
                      <a:pt x="1501" y="328"/>
                    </a:cubicBezTo>
                    <a:cubicBezTo>
                      <a:pt x="1354" y="118"/>
                      <a:pt x="1115" y="0"/>
                      <a:pt x="86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3" name="Google Shape;20023;p50"/>
              <p:cNvSpPr/>
              <p:nvPr/>
            </p:nvSpPr>
            <p:spPr>
              <a:xfrm>
                <a:off x="7432725" y="2516450"/>
                <a:ext cx="45000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15" extrusionOk="0">
                    <a:moveTo>
                      <a:pt x="973" y="0"/>
                    </a:moveTo>
                    <a:cubicBezTo>
                      <a:pt x="402" y="0"/>
                      <a:pt x="0" y="647"/>
                      <a:pt x="331" y="1158"/>
                    </a:cubicBezTo>
                    <a:cubicBezTo>
                      <a:pt x="488" y="1400"/>
                      <a:pt x="735" y="1515"/>
                      <a:pt x="981" y="1515"/>
                    </a:cubicBezTo>
                    <a:cubicBezTo>
                      <a:pt x="1311" y="1515"/>
                      <a:pt x="1637" y="1307"/>
                      <a:pt x="1732" y="925"/>
                    </a:cubicBezTo>
                    <a:cubicBezTo>
                      <a:pt x="1799" y="525"/>
                      <a:pt x="1566" y="91"/>
                      <a:pt x="1165" y="24"/>
                    </a:cubicBezTo>
                    <a:cubicBezTo>
                      <a:pt x="1100" y="8"/>
                      <a:pt x="1035" y="0"/>
                      <a:pt x="9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4" name="Google Shape;20024;p50"/>
              <p:cNvSpPr/>
              <p:nvPr/>
            </p:nvSpPr>
            <p:spPr>
              <a:xfrm>
                <a:off x="7765300" y="2445900"/>
                <a:ext cx="451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28" extrusionOk="0">
                    <a:moveTo>
                      <a:pt x="963" y="1"/>
                    </a:moveTo>
                    <a:cubicBezTo>
                      <a:pt x="727" y="1"/>
                      <a:pt x="490" y="110"/>
                      <a:pt x="338" y="344"/>
                    </a:cubicBezTo>
                    <a:cubicBezTo>
                      <a:pt x="1" y="866"/>
                      <a:pt x="396" y="1528"/>
                      <a:pt x="980" y="1528"/>
                    </a:cubicBezTo>
                    <a:cubicBezTo>
                      <a:pt x="1032" y="1528"/>
                      <a:pt x="1084" y="1523"/>
                      <a:pt x="1138" y="1512"/>
                    </a:cubicBezTo>
                    <a:cubicBezTo>
                      <a:pt x="1539" y="1412"/>
                      <a:pt x="1806" y="1012"/>
                      <a:pt x="1705" y="611"/>
                    </a:cubicBezTo>
                    <a:cubicBezTo>
                      <a:pt x="1627" y="220"/>
                      <a:pt x="1297" y="1"/>
                      <a:pt x="96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5" name="Google Shape;20025;p50"/>
              <p:cNvSpPr/>
              <p:nvPr/>
            </p:nvSpPr>
            <p:spPr>
              <a:xfrm>
                <a:off x="8059775" y="3876125"/>
                <a:ext cx="156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78" extrusionOk="0">
                    <a:moveTo>
                      <a:pt x="272" y="1"/>
                    </a:moveTo>
                    <a:cubicBezTo>
                      <a:pt x="228" y="1"/>
                      <a:pt x="181" y="13"/>
                      <a:pt x="134" y="43"/>
                    </a:cubicBezTo>
                    <a:cubicBezTo>
                      <a:pt x="34" y="110"/>
                      <a:pt x="0" y="276"/>
                      <a:pt x="100" y="376"/>
                    </a:cubicBezTo>
                    <a:cubicBezTo>
                      <a:pt x="143" y="441"/>
                      <a:pt x="214" y="478"/>
                      <a:pt x="295" y="478"/>
                    </a:cubicBezTo>
                    <a:cubicBezTo>
                      <a:pt x="339" y="478"/>
                      <a:pt x="387" y="467"/>
                      <a:pt x="434" y="443"/>
                    </a:cubicBezTo>
                    <a:cubicBezTo>
                      <a:pt x="626" y="278"/>
                      <a:pt x="479" y="1"/>
                      <a:pt x="2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6" name="Google Shape;20026;p50"/>
              <p:cNvSpPr/>
              <p:nvPr/>
            </p:nvSpPr>
            <p:spPr>
              <a:xfrm>
                <a:off x="7967200" y="3380650"/>
                <a:ext cx="151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90" extrusionOk="0">
                    <a:moveTo>
                      <a:pt x="282" y="0"/>
                    </a:moveTo>
                    <a:cubicBezTo>
                      <a:pt x="257" y="0"/>
                      <a:pt x="230" y="5"/>
                      <a:pt x="201" y="14"/>
                    </a:cubicBezTo>
                    <a:cubicBezTo>
                      <a:pt x="67" y="48"/>
                      <a:pt x="1" y="181"/>
                      <a:pt x="34" y="314"/>
                    </a:cubicBezTo>
                    <a:cubicBezTo>
                      <a:pt x="62" y="425"/>
                      <a:pt x="158" y="490"/>
                      <a:pt x="266" y="490"/>
                    </a:cubicBezTo>
                    <a:cubicBezTo>
                      <a:pt x="288" y="490"/>
                      <a:pt x="311" y="487"/>
                      <a:pt x="334" y="481"/>
                    </a:cubicBezTo>
                    <a:cubicBezTo>
                      <a:pt x="606" y="391"/>
                      <a:pt x="523" y="0"/>
                      <a:pt x="28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7" name="Google Shape;20027;p50"/>
              <p:cNvSpPr/>
              <p:nvPr/>
            </p:nvSpPr>
            <p:spPr>
              <a:xfrm>
                <a:off x="7610275" y="2819725"/>
                <a:ext cx="119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09" extrusionOk="0">
                    <a:moveTo>
                      <a:pt x="225" y="1"/>
                    </a:moveTo>
                    <a:cubicBezTo>
                      <a:pt x="218" y="1"/>
                      <a:pt x="210" y="1"/>
                      <a:pt x="201" y="2"/>
                    </a:cubicBezTo>
                    <a:cubicBezTo>
                      <a:pt x="68" y="35"/>
                      <a:pt x="1" y="169"/>
                      <a:pt x="1" y="302"/>
                    </a:cubicBezTo>
                    <a:cubicBezTo>
                      <a:pt x="15" y="379"/>
                      <a:pt x="48" y="409"/>
                      <a:pt x="87" y="409"/>
                    </a:cubicBezTo>
                    <a:cubicBezTo>
                      <a:pt x="234" y="409"/>
                      <a:pt x="477" y="1"/>
                      <a:pt x="22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8" name="Google Shape;20028;p50"/>
              <p:cNvSpPr/>
              <p:nvPr/>
            </p:nvSpPr>
            <p:spPr>
              <a:xfrm>
                <a:off x="8060125" y="2302950"/>
                <a:ext cx="16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501" extrusionOk="0">
                    <a:moveTo>
                      <a:pt x="371" y="0"/>
                    </a:moveTo>
                    <a:cubicBezTo>
                      <a:pt x="174" y="0"/>
                      <a:pt x="0" y="266"/>
                      <a:pt x="186" y="425"/>
                    </a:cubicBezTo>
                    <a:cubicBezTo>
                      <a:pt x="237" y="475"/>
                      <a:pt x="303" y="500"/>
                      <a:pt x="370" y="500"/>
                    </a:cubicBezTo>
                    <a:cubicBezTo>
                      <a:pt x="437" y="500"/>
                      <a:pt x="503" y="475"/>
                      <a:pt x="553" y="425"/>
                    </a:cubicBezTo>
                    <a:cubicBezTo>
                      <a:pt x="653" y="325"/>
                      <a:pt x="620" y="158"/>
                      <a:pt x="520" y="58"/>
                    </a:cubicBezTo>
                    <a:cubicBezTo>
                      <a:pt x="473" y="17"/>
                      <a:pt x="421" y="0"/>
                      <a:pt x="37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9" name="Google Shape;20029;p50"/>
              <p:cNvSpPr/>
              <p:nvPr/>
            </p:nvSpPr>
            <p:spPr>
              <a:xfrm>
                <a:off x="8283225" y="2064975"/>
                <a:ext cx="167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13" extrusionOk="0">
                    <a:moveTo>
                      <a:pt x="352" y="1"/>
                    </a:moveTo>
                    <a:cubicBezTo>
                      <a:pt x="161" y="1"/>
                      <a:pt x="0" y="286"/>
                      <a:pt x="202" y="437"/>
                    </a:cubicBezTo>
                    <a:cubicBezTo>
                      <a:pt x="252" y="487"/>
                      <a:pt x="319" y="512"/>
                      <a:pt x="386" y="512"/>
                    </a:cubicBezTo>
                    <a:cubicBezTo>
                      <a:pt x="452" y="512"/>
                      <a:pt x="519" y="487"/>
                      <a:pt x="569" y="437"/>
                    </a:cubicBezTo>
                    <a:cubicBezTo>
                      <a:pt x="669" y="337"/>
                      <a:pt x="636" y="170"/>
                      <a:pt x="536" y="104"/>
                    </a:cubicBezTo>
                    <a:cubicBezTo>
                      <a:pt x="479" y="30"/>
                      <a:pt x="414" y="1"/>
                      <a:pt x="3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0" name="Google Shape;20030;p50"/>
              <p:cNvSpPr/>
              <p:nvPr/>
            </p:nvSpPr>
            <p:spPr>
              <a:xfrm>
                <a:off x="7496875" y="2065050"/>
                <a:ext cx="12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60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34"/>
                    </a:cubicBezTo>
                    <a:cubicBezTo>
                      <a:pt x="0" y="384"/>
                      <a:pt x="125" y="459"/>
                      <a:pt x="250" y="459"/>
                    </a:cubicBezTo>
                    <a:cubicBezTo>
                      <a:pt x="376" y="459"/>
                      <a:pt x="501" y="384"/>
                      <a:pt x="501" y="234"/>
                    </a:cubicBezTo>
                    <a:cubicBezTo>
                      <a:pt x="501" y="101"/>
                      <a:pt x="367" y="1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1" name="Google Shape;20031;p50"/>
              <p:cNvSpPr/>
              <p:nvPr/>
            </p:nvSpPr>
            <p:spPr>
              <a:xfrm>
                <a:off x="6738000" y="2077350"/>
                <a:ext cx="142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5" extrusionOk="0">
                    <a:moveTo>
                      <a:pt x="269" y="0"/>
                    </a:moveTo>
                    <a:cubicBezTo>
                      <a:pt x="246" y="0"/>
                      <a:pt x="223" y="3"/>
                      <a:pt x="200" y="9"/>
                    </a:cubicBezTo>
                    <a:cubicBezTo>
                      <a:pt x="100" y="42"/>
                      <a:pt x="0" y="176"/>
                      <a:pt x="67" y="309"/>
                    </a:cubicBezTo>
                    <a:cubicBezTo>
                      <a:pt x="95" y="420"/>
                      <a:pt x="191" y="484"/>
                      <a:pt x="280" y="484"/>
                    </a:cubicBezTo>
                    <a:cubicBezTo>
                      <a:pt x="298" y="484"/>
                      <a:pt x="317" y="482"/>
                      <a:pt x="334" y="476"/>
                    </a:cubicBezTo>
                    <a:cubicBezTo>
                      <a:pt x="467" y="443"/>
                      <a:pt x="567" y="309"/>
                      <a:pt x="501" y="176"/>
                    </a:cubicBezTo>
                    <a:cubicBezTo>
                      <a:pt x="473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2" name="Google Shape;20032;p50"/>
              <p:cNvSpPr/>
              <p:nvPr/>
            </p:nvSpPr>
            <p:spPr>
              <a:xfrm>
                <a:off x="6400250" y="2372275"/>
                <a:ext cx="131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5" extrusionOk="0">
                    <a:moveTo>
                      <a:pt x="252" y="1"/>
                    </a:moveTo>
                    <a:cubicBezTo>
                      <a:pt x="199" y="1"/>
                      <a:pt x="146" y="17"/>
                      <a:pt x="101" y="54"/>
                    </a:cubicBezTo>
                    <a:cubicBezTo>
                      <a:pt x="1" y="154"/>
                      <a:pt x="1" y="287"/>
                      <a:pt x="67" y="421"/>
                    </a:cubicBezTo>
                    <a:cubicBezTo>
                      <a:pt x="114" y="479"/>
                      <a:pt x="177" y="505"/>
                      <a:pt x="241" y="505"/>
                    </a:cubicBezTo>
                    <a:cubicBezTo>
                      <a:pt x="359" y="505"/>
                      <a:pt x="479" y="417"/>
                      <a:pt x="501" y="287"/>
                    </a:cubicBezTo>
                    <a:cubicBezTo>
                      <a:pt x="525" y="118"/>
                      <a:pt x="391" y="1"/>
                      <a:pt x="2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3" name="Google Shape;20033;p50"/>
              <p:cNvSpPr/>
              <p:nvPr/>
            </p:nvSpPr>
            <p:spPr>
              <a:xfrm>
                <a:off x="7253350" y="2963125"/>
                <a:ext cx="157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498" extrusionOk="0">
                    <a:moveTo>
                      <a:pt x="339" y="0"/>
                    </a:moveTo>
                    <a:cubicBezTo>
                      <a:pt x="327" y="0"/>
                      <a:pt x="314" y="1"/>
                      <a:pt x="301" y="3"/>
                    </a:cubicBezTo>
                    <a:cubicBezTo>
                      <a:pt x="68" y="37"/>
                      <a:pt x="1" y="337"/>
                      <a:pt x="201" y="437"/>
                    </a:cubicBezTo>
                    <a:cubicBezTo>
                      <a:pt x="243" y="479"/>
                      <a:pt x="291" y="497"/>
                      <a:pt x="340" y="497"/>
                    </a:cubicBezTo>
                    <a:cubicBezTo>
                      <a:pt x="407" y="497"/>
                      <a:pt x="477" y="462"/>
                      <a:pt x="535" y="404"/>
                    </a:cubicBezTo>
                    <a:cubicBezTo>
                      <a:pt x="628" y="216"/>
                      <a:pt x="518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4" name="Google Shape;20034;p50"/>
              <p:cNvSpPr/>
              <p:nvPr/>
            </p:nvSpPr>
            <p:spPr>
              <a:xfrm>
                <a:off x="7628625" y="330845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34" y="0"/>
                    </a:moveTo>
                    <a:cubicBezTo>
                      <a:pt x="101" y="34"/>
                      <a:pt x="1" y="134"/>
                      <a:pt x="34" y="267"/>
                    </a:cubicBezTo>
                    <a:cubicBezTo>
                      <a:pt x="34" y="400"/>
                      <a:pt x="134" y="501"/>
                      <a:pt x="268" y="501"/>
                    </a:cubicBezTo>
                    <a:cubicBezTo>
                      <a:pt x="401" y="501"/>
                      <a:pt x="501" y="367"/>
                      <a:pt x="501" y="234"/>
                    </a:cubicBezTo>
                    <a:cubicBezTo>
                      <a:pt x="501" y="100"/>
                      <a:pt x="368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5" name="Google Shape;20035;p50"/>
              <p:cNvSpPr/>
              <p:nvPr/>
            </p:nvSpPr>
            <p:spPr>
              <a:xfrm>
                <a:off x="7041550" y="3520875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1"/>
                    </a:moveTo>
                    <a:cubicBezTo>
                      <a:pt x="280" y="1"/>
                      <a:pt x="257" y="4"/>
                      <a:pt x="234" y="9"/>
                    </a:cubicBezTo>
                    <a:cubicBezTo>
                      <a:pt x="34" y="76"/>
                      <a:pt x="0" y="376"/>
                      <a:pt x="200" y="443"/>
                    </a:cubicBezTo>
                    <a:cubicBezTo>
                      <a:pt x="242" y="464"/>
                      <a:pt x="283" y="473"/>
                      <a:pt x="322" y="473"/>
                    </a:cubicBezTo>
                    <a:cubicBezTo>
                      <a:pt x="472" y="473"/>
                      <a:pt x="587" y="335"/>
                      <a:pt x="534" y="176"/>
                    </a:cubicBezTo>
                    <a:cubicBezTo>
                      <a:pt x="506" y="66"/>
                      <a:pt x="410" y="1"/>
                      <a:pt x="3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6" name="Google Shape;20036;p50"/>
              <p:cNvSpPr/>
              <p:nvPr/>
            </p:nvSpPr>
            <p:spPr>
              <a:xfrm>
                <a:off x="7300900" y="2835400"/>
                <a:ext cx="133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8" extrusionOk="0">
                    <a:moveTo>
                      <a:pt x="299" y="0"/>
                    </a:moveTo>
                    <a:cubicBezTo>
                      <a:pt x="190" y="0"/>
                      <a:pt x="89" y="65"/>
                      <a:pt x="34" y="175"/>
                    </a:cubicBezTo>
                    <a:cubicBezTo>
                      <a:pt x="0" y="275"/>
                      <a:pt x="67" y="409"/>
                      <a:pt x="167" y="476"/>
                    </a:cubicBezTo>
                    <a:cubicBezTo>
                      <a:pt x="199" y="484"/>
                      <a:pt x="230" y="488"/>
                      <a:pt x="261" y="488"/>
                    </a:cubicBezTo>
                    <a:cubicBezTo>
                      <a:pt x="360" y="488"/>
                      <a:pt x="450" y="444"/>
                      <a:pt x="501" y="342"/>
                    </a:cubicBezTo>
                    <a:cubicBezTo>
                      <a:pt x="534" y="209"/>
                      <a:pt x="467" y="75"/>
                      <a:pt x="367" y="9"/>
                    </a:cubicBezTo>
                    <a:cubicBezTo>
                      <a:pt x="344" y="3"/>
                      <a:pt x="321" y="0"/>
                      <a:pt x="29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7" name="Google Shape;20037;p50"/>
              <p:cNvSpPr/>
              <p:nvPr/>
            </p:nvSpPr>
            <p:spPr>
              <a:xfrm>
                <a:off x="7146625" y="2396750"/>
                <a:ext cx="133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5" extrusionOk="0">
                    <a:moveTo>
                      <a:pt x="271" y="0"/>
                    </a:moveTo>
                    <a:cubicBezTo>
                      <a:pt x="248" y="0"/>
                      <a:pt x="224" y="3"/>
                      <a:pt x="200" y="9"/>
                    </a:cubicBezTo>
                    <a:cubicBezTo>
                      <a:pt x="67" y="42"/>
                      <a:pt x="0" y="176"/>
                      <a:pt x="34" y="309"/>
                    </a:cubicBezTo>
                    <a:cubicBezTo>
                      <a:pt x="89" y="419"/>
                      <a:pt x="190" y="484"/>
                      <a:pt x="299" y="484"/>
                    </a:cubicBezTo>
                    <a:cubicBezTo>
                      <a:pt x="321" y="484"/>
                      <a:pt x="344" y="481"/>
                      <a:pt x="367" y="476"/>
                    </a:cubicBezTo>
                    <a:cubicBezTo>
                      <a:pt x="467" y="409"/>
                      <a:pt x="534" y="276"/>
                      <a:pt x="501" y="142"/>
                    </a:cubicBezTo>
                    <a:cubicBezTo>
                      <a:pt x="473" y="60"/>
                      <a:pt x="378" y="0"/>
                      <a:pt x="27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8" name="Google Shape;20038;p50"/>
              <p:cNvSpPr/>
              <p:nvPr/>
            </p:nvSpPr>
            <p:spPr>
              <a:xfrm>
                <a:off x="6674025" y="2247475"/>
                <a:ext cx="148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1" extrusionOk="0">
                    <a:moveTo>
                      <a:pt x="289" y="0"/>
                    </a:moveTo>
                    <a:cubicBezTo>
                      <a:pt x="181" y="0"/>
                      <a:pt x="85" y="65"/>
                      <a:pt x="57" y="176"/>
                    </a:cubicBezTo>
                    <a:cubicBezTo>
                      <a:pt x="1" y="345"/>
                      <a:pt x="136" y="491"/>
                      <a:pt x="300" y="491"/>
                    </a:cubicBezTo>
                    <a:cubicBezTo>
                      <a:pt x="330" y="491"/>
                      <a:pt x="360" y="486"/>
                      <a:pt x="391" y="476"/>
                    </a:cubicBezTo>
                    <a:cubicBezTo>
                      <a:pt x="591" y="376"/>
                      <a:pt x="558" y="76"/>
                      <a:pt x="358" y="9"/>
                    </a:cubicBezTo>
                    <a:cubicBezTo>
                      <a:pt x="335" y="3"/>
                      <a:pt x="312" y="0"/>
                      <a:pt x="28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9" name="Google Shape;20039;p50"/>
              <p:cNvSpPr/>
              <p:nvPr/>
            </p:nvSpPr>
            <p:spPr>
              <a:xfrm>
                <a:off x="6623075" y="2036025"/>
                <a:ext cx="1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97" extrusionOk="0">
                    <a:moveTo>
                      <a:pt x="289" y="1"/>
                    </a:moveTo>
                    <a:cubicBezTo>
                      <a:pt x="143" y="1"/>
                      <a:pt x="1" y="129"/>
                      <a:pt x="61" y="328"/>
                    </a:cubicBezTo>
                    <a:cubicBezTo>
                      <a:pt x="87" y="446"/>
                      <a:pt x="175" y="497"/>
                      <a:pt x="269" y="497"/>
                    </a:cubicBezTo>
                    <a:cubicBezTo>
                      <a:pt x="412" y="497"/>
                      <a:pt x="568" y="376"/>
                      <a:pt x="528" y="194"/>
                    </a:cubicBezTo>
                    <a:cubicBezTo>
                      <a:pt x="487" y="60"/>
                      <a:pt x="387" y="1"/>
                      <a:pt x="28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0" name="Google Shape;20040;p50"/>
              <p:cNvSpPr/>
              <p:nvPr/>
            </p:nvSpPr>
            <p:spPr>
              <a:xfrm>
                <a:off x="5813175" y="2152275"/>
                <a:ext cx="13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83" extrusionOk="0">
                    <a:moveTo>
                      <a:pt x="247" y="1"/>
                    </a:moveTo>
                    <a:cubicBezTo>
                      <a:pt x="221" y="1"/>
                      <a:pt x="194" y="5"/>
                      <a:pt x="167" y="14"/>
                    </a:cubicBezTo>
                    <a:cubicBezTo>
                      <a:pt x="67" y="47"/>
                      <a:pt x="0" y="181"/>
                      <a:pt x="34" y="314"/>
                    </a:cubicBezTo>
                    <a:cubicBezTo>
                      <a:pt x="70" y="423"/>
                      <a:pt x="174" y="482"/>
                      <a:pt x="273" y="482"/>
                    </a:cubicBezTo>
                    <a:cubicBezTo>
                      <a:pt x="357" y="482"/>
                      <a:pt x="437" y="439"/>
                      <a:pt x="467" y="348"/>
                    </a:cubicBezTo>
                    <a:cubicBezTo>
                      <a:pt x="554" y="174"/>
                      <a:pt x="415" y="1"/>
                      <a:pt x="2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1" name="Google Shape;20041;p50"/>
              <p:cNvSpPr/>
              <p:nvPr/>
            </p:nvSpPr>
            <p:spPr>
              <a:xfrm>
                <a:off x="5915850" y="2557625"/>
                <a:ext cx="1477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1" extrusionOk="0">
                    <a:moveTo>
                      <a:pt x="111" y="0"/>
                    </a:moveTo>
                    <a:cubicBezTo>
                      <a:pt x="44" y="0"/>
                      <a:pt x="1" y="39"/>
                      <a:pt x="29" y="145"/>
                    </a:cubicBezTo>
                    <a:cubicBezTo>
                      <a:pt x="57" y="256"/>
                      <a:pt x="153" y="320"/>
                      <a:pt x="261" y="320"/>
                    </a:cubicBezTo>
                    <a:cubicBezTo>
                      <a:pt x="284" y="320"/>
                      <a:pt x="307" y="318"/>
                      <a:pt x="330" y="312"/>
                    </a:cubicBezTo>
                    <a:cubicBezTo>
                      <a:pt x="591" y="241"/>
                      <a:pt x="277" y="0"/>
                      <a:pt x="11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2" name="Google Shape;20042;p50"/>
              <p:cNvSpPr/>
              <p:nvPr/>
            </p:nvSpPr>
            <p:spPr>
              <a:xfrm>
                <a:off x="6492250" y="2926350"/>
                <a:ext cx="17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1" extrusionOk="0">
                    <a:moveTo>
                      <a:pt x="359" y="0"/>
                    </a:moveTo>
                    <a:cubicBezTo>
                      <a:pt x="149" y="0"/>
                      <a:pt x="1" y="301"/>
                      <a:pt x="223" y="440"/>
                    </a:cubicBezTo>
                    <a:cubicBezTo>
                      <a:pt x="273" y="468"/>
                      <a:pt x="322" y="480"/>
                      <a:pt x="366" y="480"/>
                    </a:cubicBezTo>
                    <a:cubicBezTo>
                      <a:pt x="588" y="480"/>
                      <a:pt x="713" y="179"/>
                      <a:pt x="490" y="40"/>
                    </a:cubicBezTo>
                    <a:cubicBezTo>
                      <a:pt x="446" y="12"/>
                      <a:pt x="401" y="0"/>
                      <a:pt x="35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3" name="Google Shape;20043;p50"/>
              <p:cNvSpPr/>
              <p:nvPr/>
            </p:nvSpPr>
            <p:spPr>
              <a:xfrm>
                <a:off x="6717150" y="2748575"/>
                <a:ext cx="15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74" extrusionOk="0">
                    <a:moveTo>
                      <a:pt x="269" y="1"/>
                    </a:moveTo>
                    <a:cubicBezTo>
                      <a:pt x="225" y="1"/>
                      <a:pt x="178" y="14"/>
                      <a:pt x="134" y="46"/>
                    </a:cubicBezTo>
                    <a:cubicBezTo>
                      <a:pt x="34" y="113"/>
                      <a:pt x="0" y="279"/>
                      <a:pt x="100" y="379"/>
                    </a:cubicBezTo>
                    <a:cubicBezTo>
                      <a:pt x="139" y="438"/>
                      <a:pt x="212" y="473"/>
                      <a:pt x="285" y="473"/>
                    </a:cubicBezTo>
                    <a:cubicBezTo>
                      <a:pt x="338" y="473"/>
                      <a:pt x="392" y="455"/>
                      <a:pt x="434" y="413"/>
                    </a:cubicBezTo>
                    <a:cubicBezTo>
                      <a:pt x="623" y="251"/>
                      <a:pt x="462" y="1"/>
                      <a:pt x="26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4" name="Google Shape;20044;p50"/>
              <p:cNvSpPr/>
              <p:nvPr/>
            </p:nvSpPr>
            <p:spPr>
              <a:xfrm>
                <a:off x="6538675" y="2427775"/>
                <a:ext cx="15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1" extrusionOk="0">
                    <a:moveTo>
                      <a:pt x="349" y="1"/>
                    </a:moveTo>
                    <a:cubicBezTo>
                      <a:pt x="309" y="1"/>
                      <a:pt x="270" y="12"/>
                      <a:pt x="234" y="35"/>
                    </a:cubicBezTo>
                    <a:cubicBezTo>
                      <a:pt x="1" y="102"/>
                      <a:pt x="34" y="402"/>
                      <a:pt x="268" y="469"/>
                    </a:cubicBezTo>
                    <a:cubicBezTo>
                      <a:pt x="292" y="477"/>
                      <a:pt x="315" y="481"/>
                      <a:pt x="337" y="481"/>
                    </a:cubicBezTo>
                    <a:cubicBezTo>
                      <a:pt x="504" y="481"/>
                      <a:pt x="623" y="278"/>
                      <a:pt x="535" y="102"/>
                    </a:cubicBezTo>
                    <a:cubicBezTo>
                      <a:pt x="492" y="37"/>
                      <a:pt x="421" y="1"/>
                      <a:pt x="34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5" name="Google Shape;20045;p50"/>
              <p:cNvSpPr/>
              <p:nvPr/>
            </p:nvSpPr>
            <p:spPr>
              <a:xfrm>
                <a:off x="6043325" y="2371950"/>
                <a:ext cx="125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4" extrusionOk="0">
                    <a:moveTo>
                      <a:pt x="268" y="0"/>
                    </a:moveTo>
                    <a:cubicBezTo>
                      <a:pt x="134" y="0"/>
                      <a:pt x="34" y="100"/>
                      <a:pt x="1" y="200"/>
                    </a:cubicBezTo>
                    <a:cubicBezTo>
                      <a:pt x="1" y="334"/>
                      <a:pt x="101" y="467"/>
                      <a:pt x="234" y="467"/>
                    </a:cubicBezTo>
                    <a:cubicBezTo>
                      <a:pt x="252" y="471"/>
                      <a:pt x="269" y="473"/>
                      <a:pt x="285" y="473"/>
                    </a:cubicBezTo>
                    <a:cubicBezTo>
                      <a:pt x="393" y="473"/>
                      <a:pt x="472" y="383"/>
                      <a:pt x="501" y="267"/>
                    </a:cubicBezTo>
                    <a:cubicBezTo>
                      <a:pt x="501" y="133"/>
                      <a:pt x="401" y="0"/>
                      <a:pt x="2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6" name="Google Shape;20046;p50"/>
              <p:cNvSpPr/>
              <p:nvPr/>
            </p:nvSpPr>
            <p:spPr>
              <a:xfrm>
                <a:off x="5906575" y="2652125"/>
                <a:ext cx="13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3" extrusionOk="0">
                    <a:moveTo>
                      <a:pt x="274" y="0"/>
                    </a:moveTo>
                    <a:cubicBezTo>
                      <a:pt x="194" y="0"/>
                      <a:pt x="113" y="43"/>
                      <a:pt x="67" y="134"/>
                    </a:cubicBezTo>
                    <a:cubicBezTo>
                      <a:pt x="0" y="235"/>
                      <a:pt x="67" y="401"/>
                      <a:pt x="167" y="468"/>
                    </a:cubicBezTo>
                    <a:cubicBezTo>
                      <a:pt x="198" y="478"/>
                      <a:pt x="228" y="483"/>
                      <a:pt x="258" y="483"/>
                    </a:cubicBezTo>
                    <a:cubicBezTo>
                      <a:pt x="422" y="483"/>
                      <a:pt x="557" y="337"/>
                      <a:pt x="501" y="168"/>
                    </a:cubicBezTo>
                    <a:cubicBezTo>
                      <a:pt x="464" y="59"/>
                      <a:pt x="370" y="0"/>
                      <a:pt x="27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7" name="Google Shape;20047;p50"/>
              <p:cNvSpPr/>
              <p:nvPr/>
            </p:nvSpPr>
            <p:spPr>
              <a:xfrm>
                <a:off x="5827350" y="3269075"/>
                <a:ext cx="145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81" extrusionOk="0">
                    <a:moveTo>
                      <a:pt x="248" y="1"/>
                    </a:moveTo>
                    <a:cubicBezTo>
                      <a:pt x="134" y="1"/>
                      <a:pt x="34" y="92"/>
                      <a:pt x="34" y="208"/>
                    </a:cubicBezTo>
                    <a:cubicBezTo>
                      <a:pt x="0" y="341"/>
                      <a:pt x="100" y="474"/>
                      <a:pt x="234" y="474"/>
                    </a:cubicBezTo>
                    <a:cubicBezTo>
                      <a:pt x="252" y="479"/>
                      <a:pt x="270" y="481"/>
                      <a:pt x="287" y="481"/>
                    </a:cubicBezTo>
                    <a:cubicBezTo>
                      <a:pt x="541" y="481"/>
                      <a:pt x="582" y="39"/>
                      <a:pt x="300" y="7"/>
                    </a:cubicBezTo>
                    <a:cubicBezTo>
                      <a:pt x="283" y="3"/>
                      <a:pt x="265" y="1"/>
                      <a:pt x="24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8" name="Google Shape;20048;p50"/>
              <p:cNvSpPr/>
              <p:nvPr/>
            </p:nvSpPr>
            <p:spPr>
              <a:xfrm>
                <a:off x="6250425" y="3786550"/>
                <a:ext cx="147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0" extrusionOk="0">
                    <a:moveTo>
                      <a:pt x="324" y="0"/>
                    </a:moveTo>
                    <a:cubicBezTo>
                      <a:pt x="146" y="0"/>
                      <a:pt x="1" y="195"/>
                      <a:pt x="123" y="390"/>
                    </a:cubicBezTo>
                    <a:cubicBezTo>
                      <a:pt x="178" y="445"/>
                      <a:pt x="243" y="470"/>
                      <a:pt x="313" y="470"/>
                    </a:cubicBezTo>
                    <a:cubicBezTo>
                      <a:pt x="370" y="470"/>
                      <a:pt x="430" y="453"/>
                      <a:pt x="490" y="424"/>
                    </a:cubicBezTo>
                    <a:cubicBezTo>
                      <a:pt x="590" y="323"/>
                      <a:pt x="590" y="190"/>
                      <a:pt x="523" y="90"/>
                    </a:cubicBezTo>
                    <a:cubicBezTo>
                      <a:pt x="460" y="27"/>
                      <a:pt x="390" y="0"/>
                      <a:pt x="32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9" name="Google Shape;20049;p50"/>
              <p:cNvSpPr/>
              <p:nvPr/>
            </p:nvSpPr>
            <p:spPr>
              <a:xfrm>
                <a:off x="6830775" y="3420100"/>
                <a:ext cx="156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05" extrusionOk="0">
                    <a:moveTo>
                      <a:pt x="320" y="1"/>
                    </a:moveTo>
                    <a:cubicBezTo>
                      <a:pt x="138" y="1"/>
                      <a:pt x="1" y="215"/>
                      <a:pt x="125" y="371"/>
                    </a:cubicBezTo>
                    <a:cubicBezTo>
                      <a:pt x="170" y="460"/>
                      <a:pt x="244" y="504"/>
                      <a:pt x="328" y="504"/>
                    </a:cubicBezTo>
                    <a:cubicBezTo>
                      <a:pt x="370" y="504"/>
                      <a:pt x="414" y="493"/>
                      <a:pt x="459" y="471"/>
                    </a:cubicBezTo>
                    <a:cubicBezTo>
                      <a:pt x="626" y="338"/>
                      <a:pt x="592" y="71"/>
                      <a:pt x="359" y="4"/>
                    </a:cubicBezTo>
                    <a:cubicBezTo>
                      <a:pt x="346" y="2"/>
                      <a:pt x="333" y="1"/>
                      <a:pt x="32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0" name="Google Shape;20050;p50"/>
              <p:cNvSpPr/>
              <p:nvPr/>
            </p:nvSpPr>
            <p:spPr>
              <a:xfrm>
                <a:off x="6683800" y="2885425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1"/>
                    </a:moveTo>
                    <a:cubicBezTo>
                      <a:pt x="279" y="1"/>
                      <a:pt x="256" y="3"/>
                      <a:pt x="234" y="9"/>
                    </a:cubicBezTo>
                    <a:cubicBezTo>
                      <a:pt x="33" y="42"/>
                      <a:pt x="0" y="343"/>
                      <a:pt x="200" y="443"/>
                    </a:cubicBezTo>
                    <a:cubicBezTo>
                      <a:pt x="235" y="463"/>
                      <a:pt x="272" y="473"/>
                      <a:pt x="309" y="473"/>
                    </a:cubicBezTo>
                    <a:cubicBezTo>
                      <a:pt x="450" y="473"/>
                      <a:pt x="587" y="335"/>
                      <a:pt x="534" y="176"/>
                    </a:cubicBezTo>
                    <a:cubicBezTo>
                      <a:pt x="506" y="65"/>
                      <a:pt x="410" y="1"/>
                      <a:pt x="3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1" name="Google Shape;20051;p50"/>
              <p:cNvSpPr/>
              <p:nvPr/>
            </p:nvSpPr>
            <p:spPr>
              <a:xfrm>
                <a:off x="6211300" y="2631000"/>
                <a:ext cx="17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91" extrusionOk="0">
                    <a:moveTo>
                      <a:pt x="355" y="1"/>
                    </a:moveTo>
                    <a:cubicBezTo>
                      <a:pt x="174" y="1"/>
                      <a:pt x="0" y="389"/>
                      <a:pt x="253" y="446"/>
                    </a:cubicBezTo>
                    <a:cubicBezTo>
                      <a:pt x="285" y="477"/>
                      <a:pt x="318" y="490"/>
                      <a:pt x="352" y="490"/>
                    </a:cubicBezTo>
                    <a:cubicBezTo>
                      <a:pt x="533" y="490"/>
                      <a:pt x="707" y="102"/>
                      <a:pt x="454" y="45"/>
                    </a:cubicBezTo>
                    <a:cubicBezTo>
                      <a:pt x="422" y="14"/>
                      <a:pt x="388" y="1"/>
                      <a:pt x="35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2" name="Google Shape;20052;p50"/>
              <p:cNvSpPr/>
              <p:nvPr/>
            </p:nvSpPr>
            <p:spPr>
              <a:xfrm>
                <a:off x="5730600" y="2838275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297" y="0"/>
                    </a:moveTo>
                    <a:cubicBezTo>
                      <a:pt x="264" y="0"/>
                      <a:pt x="232" y="9"/>
                      <a:pt x="201" y="27"/>
                    </a:cubicBezTo>
                    <a:cubicBezTo>
                      <a:pt x="68" y="94"/>
                      <a:pt x="1" y="227"/>
                      <a:pt x="68" y="327"/>
                    </a:cubicBezTo>
                    <a:cubicBezTo>
                      <a:pt x="101" y="427"/>
                      <a:pt x="193" y="477"/>
                      <a:pt x="284" y="477"/>
                    </a:cubicBezTo>
                    <a:cubicBezTo>
                      <a:pt x="376" y="477"/>
                      <a:pt x="468" y="427"/>
                      <a:pt x="501" y="327"/>
                    </a:cubicBezTo>
                    <a:cubicBezTo>
                      <a:pt x="583" y="164"/>
                      <a:pt x="442" y="0"/>
                      <a:pt x="29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3" name="Google Shape;20053;p50"/>
              <p:cNvSpPr/>
              <p:nvPr/>
            </p:nvSpPr>
            <p:spPr>
              <a:xfrm>
                <a:off x="5512125" y="3208325"/>
                <a:ext cx="155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76" extrusionOk="0">
                    <a:moveTo>
                      <a:pt x="262" y="1"/>
                    </a:moveTo>
                    <a:cubicBezTo>
                      <a:pt x="181" y="1"/>
                      <a:pt x="110" y="38"/>
                      <a:pt x="67" y="102"/>
                    </a:cubicBezTo>
                    <a:cubicBezTo>
                      <a:pt x="0" y="236"/>
                      <a:pt x="34" y="369"/>
                      <a:pt x="134" y="436"/>
                    </a:cubicBezTo>
                    <a:cubicBezTo>
                      <a:pt x="184" y="464"/>
                      <a:pt x="232" y="476"/>
                      <a:pt x="276" y="476"/>
                    </a:cubicBezTo>
                    <a:cubicBezTo>
                      <a:pt x="498" y="476"/>
                      <a:pt x="623" y="175"/>
                      <a:pt x="401" y="36"/>
                    </a:cubicBezTo>
                    <a:cubicBezTo>
                      <a:pt x="353" y="12"/>
                      <a:pt x="306" y="1"/>
                      <a:pt x="2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4" name="Google Shape;20054;p50"/>
              <p:cNvSpPr/>
              <p:nvPr/>
            </p:nvSpPr>
            <p:spPr>
              <a:xfrm>
                <a:off x="5732275" y="3482725"/>
                <a:ext cx="158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95" extrusionOk="0">
                    <a:moveTo>
                      <a:pt x="334" y="1"/>
                    </a:moveTo>
                    <a:cubicBezTo>
                      <a:pt x="134" y="1"/>
                      <a:pt x="1" y="234"/>
                      <a:pt x="134" y="401"/>
                    </a:cubicBezTo>
                    <a:cubicBezTo>
                      <a:pt x="173" y="459"/>
                      <a:pt x="245" y="495"/>
                      <a:pt x="319" y="495"/>
                    </a:cubicBezTo>
                    <a:cubicBezTo>
                      <a:pt x="372" y="495"/>
                      <a:pt x="426" y="476"/>
                      <a:pt x="468" y="434"/>
                    </a:cubicBezTo>
                    <a:cubicBezTo>
                      <a:pt x="634" y="301"/>
                      <a:pt x="568" y="34"/>
                      <a:pt x="3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5" name="Google Shape;20055;p50"/>
              <p:cNvSpPr/>
              <p:nvPr/>
            </p:nvSpPr>
            <p:spPr>
              <a:xfrm>
                <a:off x="6486850" y="3283900"/>
                <a:ext cx="135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82" extrusionOk="0">
                    <a:moveTo>
                      <a:pt x="266" y="0"/>
                    </a:moveTo>
                    <a:cubicBezTo>
                      <a:pt x="131" y="0"/>
                      <a:pt x="0" y="107"/>
                      <a:pt x="39" y="282"/>
                    </a:cubicBezTo>
                    <a:cubicBezTo>
                      <a:pt x="72" y="415"/>
                      <a:pt x="173" y="482"/>
                      <a:pt x="306" y="482"/>
                    </a:cubicBezTo>
                    <a:cubicBezTo>
                      <a:pt x="439" y="415"/>
                      <a:pt x="539" y="282"/>
                      <a:pt x="506" y="182"/>
                    </a:cubicBezTo>
                    <a:cubicBezTo>
                      <a:pt x="464" y="56"/>
                      <a:pt x="364" y="0"/>
                      <a:pt x="26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6" name="Google Shape;20056;p50"/>
              <p:cNvSpPr/>
              <p:nvPr/>
            </p:nvSpPr>
            <p:spPr>
              <a:xfrm>
                <a:off x="6651275" y="2626625"/>
                <a:ext cx="139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96" extrusionOk="0">
                    <a:moveTo>
                      <a:pt x="256" y="1"/>
                    </a:moveTo>
                    <a:cubicBezTo>
                      <a:pt x="149" y="1"/>
                      <a:pt x="47" y="67"/>
                      <a:pt x="33" y="220"/>
                    </a:cubicBezTo>
                    <a:cubicBezTo>
                      <a:pt x="0" y="321"/>
                      <a:pt x="67" y="454"/>
                      <a:pt x="200" y="487"/>
                    </a:cubicBezTo>
                    <a:cubicBezTo>
                      <a:pt x="223" y="493"/>
                      <a:pt x="246" y="496"/>
                      <a:pt x="268" y="496"/>
                    </a:cubicBezTo>
                    <a:cubicBezTo>
                      <a:pt x="377" y="496"/>
                      <a:pt x="473" y="431"/>
                      <a:pt x="500" y="321"/>
                    </a:cubicBezTo>
                    <a:cubicBezTo>
                      <a:pt x="559" y="127"/>
                      <a:pt x="403" y="1"/>
                      <a:pt x="2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7" name="Google Shape;20057;p50"/>
              <p:cNvSpPr/>
              <p:nvPr/>
            </p:nvSpPr>
            <p:spPr>
              <a:xfrm>
                <a:off x="6368000" y="2181775"/>
                <a:ext cx="156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76" extrusionOk="0">
                    <a:moveTo>
                      <a:pt x="362" y="0"/>
                    </a:moveTo>
                    <a:cubicBezTo>
                      <a:pt x="318" y="0"/>
                      <a:pt x="270" y="11"/>
                      <a:pt x="223" y="35"/>
                    </a:cubicBezTo>
                    <a:cubicBezTo>
                      <a:pt x="1" y="174"/>
                      <a:pt x="149" y="475"/>
                      <a:pt x="359" y="475"/>
                    </a:cubicBezTo>
                    <a:cubicBezTo>
                      <a:pt x="401" y="475"/>
                      <a:pt x="446" y="463"/>
                      <a:pt x="490" y="435"/>
                    </a:cubicBezTo>
                    <a:cubicBezTo>
                      <a:pt x="590" y="369"/>
                      <a:pt x="623" y="202"/>
                      <a:pt x="557" y="102"/>
                    </a:cubicBezTo>
                    <a:cubicBezTo>
                      <a:pt x="514" y="37"/>
                      <a:pt x="443" y="0"/>
                      <a:pt x="36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8" name="Google Shape;20058;p50"/>
              <p:cNvSpPr/>
              <p:nvPr/>
            </p:nvSpPr>
            <p:spPr>
              <a:xfrm>
                <a:off x="5917400" y="2215125"/>
                <a:ext cx="164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3" extrusionOk="0">
                    <a:moveTo>
                      <a:pt x="332" y="0"/>
                    </a:moveTo>
                    <a:cubicBezTo>
                      <a:pt x="322" y="0"/>
                      <a:pt x="312" y="1"/>
                      <a:pt x="301" y="2"/>
                    </a:cubicBezTo>
                    <a:cubicBezTo>
                      <a:pt x="1" y="35"/>
                      <a:pt x="34" y="502"/>
                      <a:pt x="334" y="502"/>
                    </a:cubicBezTo>
                    <a:cubicBezTo>
                      <a:pt x="657" y="470"/>
                      <a:pt x="636" y="0"/>
                      <a:pt x="33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9" name="Google Shape;20059;p50"/>
              <p:cNvSpPr/>
              <p:nvPr/>
            </p:nvSpPr>
            <p:spPr>
              <a:xfrm>
                <a:off x="5521300" y="2595225"/>
                <a:ext cx="133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5" extrusionOk="0">
                    <a:moveTo>
                      <a:pt x="284" y="0"/>
                    </a:moveTo>
                    <a:cubicBezTo>
                      <a:pt x="217" y="0"/>
                      <a:pt x="150" y="25"/>
                      <a:pt x="100" y="75"/>
                    </a:cubicBezTo>
                    <a:cubicBezTo>
                      <a:pt x="0" y="176"/>
                      <a:pt x="0" y="342"/>
                      <a:pt x="100" y="409"/>
                    </a:cubicBezTo>
                    <a:cubicBezTo>
                      <a:pt x="150" y="459"/>
                      <a:pt x="217" y="484"/>
                      <a:pt x="284" y="484"/>
                    </a:cubicBezTo>
                    <a:cubicBezTo>
                      <a:pt x="350" y="484"/>
                      <a:pt x="417" y="459"/>
                      <a:pt x="467" y="409"/>
                    </a:cubicBezTo>
                    <a:cubicBezTo>
                      <a:pt x="534" y="342"/>
                      <a:pt x="534" y="176"/>
                      <a:pt x="467" y="75"/>
                    </a:cubicBezTo>
                    <a:cubicBezTo>
                      <a:pt x="417" y="25"/>
                      <a:pt x="350" y="0"/>
                      <a:pt x="2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0" name="Google Shape;20060;p50"/>
              <p:cNvSpPr/>
              <p:nvPr/>
            </p:nvSpPr>
            <p:spPr>
              <a:xfrm>
                <a:off x="5501275" y="3131500"/>
                <a:ext cx="11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91" extrusionOk="0">
                    <a:moveTo>
                      <a:pt x="184" y="0"/>
                    </a:moveTo>
                    <a:cubicBezTo>
                      <a:pt x="76" y="0"/>
                      <a:pt x="1" y="95"/>
                      <a:pt x="1" y="240"/>
                    </a:cubicBezTo>
                    <a:cubicBezTo>
                      <a:pt x="1" y="407"/>
                      <a:pt x="117" y="490"/>
                      <a:pt x="234" y="490"/>
                    </a:cubicBezTo>
                    <a:cubicBezTo>
                      <a:pt x="351" y="490"/>
                      <a:pt x="468" y="407"/>
                      <a:pt x="468" y="240"/>
                    </a:cubicBezTo>
                    <a:cubicBezTo>
                      <a:pt x="468" y="107"/>
                      <a:pt x="368" y="6"/>
                      <a:pt x="234" y="6"/>
                    </a:cubicBezTo>
                    <a:cubicBezTo>
                      <a:pt x="217" y="2"/>
                      <a:pt x="200" y="0"/>
                      <a:pt x="1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1" name="Google Shape;20061;p50"/>
              <p:cNvSpPr/>
              <p:nvPr/>
            </p:nvSpPr>
            <p:spPr>
              <a:xfrm>
                <a:off x="6099200" y="3701025"/>
                <a:ext cx="133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4" extrusionOk="0">
                    <a:moveTo>
                      <a:pt x="280" y="0"/>
                    </a:moveTo>
                    <a:cubicBezTo>
                      <a:pt x="217" y="0"/>
                      <a:pt x="151" y="25"/>
                      <a:pt x="101" y="75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51" y="459"/>
                      <a:pt x="217" y="484"/>
                      <a:pt x="280" y="484"/>
                    </a:cubicBezTo>
                    <a:cubicBezTo>
                      <a:pt x="343" y="484"/>
                      <a:pt x="401" y="459"/>
                      <a:pt x="434" y="409"/>
                    </a:cubicBezTo>
                    <a:cubicBezTo>
                      <a:pt x="534" y="309"/>
                      <a:pt x="534" y="142"/>
                      <a:pt x="434" y="75"/>
                    </a:cubicBezTo>
                    <a:cubicBezTo>
                      <a:pt x="401" y="25"/>
                      <a:pt x="343" y="0"/>
                      <a:pt x="28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2" name="Google Shape;20062;p50"/>
              <p:cNvSpPr/>
              <p:nvPr/>
            </p:nvSpPr>
            <p:spPr>
              <a:xfrm>
                <a:off x="6966500" y="3545200"/>
                <a:ext cx="117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09" extrusionOk="0">
                    <a:moveTo>
                      <a:pt x="372" y="0"/>
                    </a:moveTo>
                    <a:cubicBezTo>
                      <a:pt x="221" y="0"/>
                      <a:pt x="0" y="408"/>
                      <a:pt x="223" y="408"/>
                    </a:cubicBezTo>
                    <a:cubicBezTo>
                      <a:pt x="236" y="408"/>
                      <a:pt x="251" y="407"/>
                      <a:pt x="267" y="404"/>
                    </a:cubicBezTo>
                    <a:cubicBezTo>
                      <a:pt x="400" y="371"/>
                      <a:pt x="467" y="237"/>
                      <a:pt x="467" y="104"/>
                    </a:cubicBezTo>
                    <a:cubicBezTo>
                      <a:pt x="447" y="30"/>
                      <a:pt x="412" y="0"/>
                      <a:pt x="37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3" name="Google Shape;20063;p50"/>
              <p:cNvSpPr/>
              <p:nvPr/>
            </p:nvSpPr>
            <p:spPr>
              <a:xfrm>
                <a:off x="7250675" y="2937500"/>
                <a:ext cx="152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3" extrusionOk="0">
                    <a:moveTo>
                      <a:pt x="346" y="1"/>
                    </a:moveTo>
                    <a:cubicBezTo>
                      <a:pt x="259" y="1"/>
                      <a:pt x="165" y="56"/>
                      <a:pt x="141" y="128"/>
                    </a:cubicBezTo>
                    <a:cubicBezTo>
                      <a:pt x="1" y="292"/>
                      <a:pt x="223" y="473"/>
                      <a:pt x="390" y="473"/>
                    </a:cubicBezTo>
                    <a:cubicBezTo>
                      <a:pt x="461" y="473"/>
                      <a:pt x="522" y="440"/>
                      <a:pt x="542" y="361"/>
                    </a:cubicBezTo>
                    <a:cubicBezTo>
                      <a:pt x="608" y="228"/>
                      <a:pt x="575" y="94"/>
                      <a:pt x="442" y="28"/>
                    </a:cubicBezTo>
                    <a:cubicBezTo>
                      <a:pt x="414" y="9"/>
                      <a:pt x="380" y="1"/>
                      <a:pt x="34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4" name="Google Shape;20064;p50"/>
              <p:cNvSpPr/>
              <p:nvPr/>
            </p:nvSpPr>
            <p:spPr>
              <a:xfrm>
                <a:off x="7016525" y="2532050"/>
                <a:ext cx="14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81" extrusionOk="0">
                    <a:moveTo>
                      <a:pt x="317" y="1"/>
                    </a:moveTo>
                    <a:cubicBezTo>
                      <a:pt x="275" y="1"/>
                      <a:pt x="234" y="12"/>
                      <a:pt x="201" y="34"/>
                    </a:cubicBezTo>
                    <a:cubicBezTo>
                      <a:pt x="1" y="134"/>
                      <a:pt x="34" y="401"/>
                      <a:pt x="234" y="468"/>
                    </a:cubicBezTo>
                    <a:cubicBezTo>
                      <a:pt x="261" y="477"/>
                      <a:pt x="287" y="481"/>
                      <a:pt x="312" y="481"/>
                    </a:cubicBezTo>
                    <a:cubicBezTo>
                      <a:pt x="475" y="481"/>
                      <a:pt x="592" y="307"/>
                      <a:pt x="534" y="134"/>
                    </a:cubicBezTo>
                    <a:cubicBezTo>
                      <a:pt x="490" y="45"/>
                      <a:pt x="401" y="1"/>
                      <a:pt x="31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5" name="Google Shape;20065;p50"/>
              <p:cNvSpPr/>
              <p:nvPr/>
            </p:nvSpPr>
            <p:spPr>
              <a:xfrm>
                <a:off x="6149700" y="2426000"/>
                <a:ext cx="145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80" extrusionOk="0">
                    <a:moveTo>
                      <a:pt x="296" y="0"/>
                    </a:moveTo>
                    <a:cubicBezTo>
                      <a:pt x="42" y="0"/>
                      <a:pt x="1" y="442"/>
                      <a:pt x="282" y="473"/>
                    </a:cubicBezTo>
                    <a:cubicBezTo>
                      <a:pt x="300" y="478"/>
                      <a:pt x="317" y="480"/>
                      <a:pt x="335" y="480"/>
                    </a:cubicBezTo>
                    <a:cubicBezTo>
                      <a:pt x="449" y="480"/>
                      <a:pt x="549" y="389"/>
                      <a:pt x="549" y="273"/>
                    </a:cubicBezTo>
                    <a:cubicBezTo>
                      <a:pt x="583" y="140"/>
                      <a:pt x="482" y="6"/>
                      <a:pt x="349" y="6"/>
                    </a:cubicBezTo>
                    <a:cubicBezTo>
                      <a:pt x="330" y="2"/>
                      <a:pt x="312" y="0"/>
                      <a:pt x="29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6" name="Google Shape;20066;p50"/>
              <p:cNvSpPr/>
              <p:nvPr/>
            </p:nvSpPr>
            <p:spPr>
              <a:xfrm>
                <a:off x="5920750" y="3707050"/>
                <a:ext cx="13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0" extrusionOk="0">
                    <a:moveTo>
                      <a:pt x="270" y="1"/>
                    </a:moveTo>
                    <a:cubicBezTo>
                      <a:pt x="186" y="1"/>
                      <a:pt x="111" y="45"/>
                      <a:pt x="67" y="134"/>
                    </a:cubicBezTo>
                    <a:cubicBezTo>
                      <a:pt x="0" y="234"/>
                      <a:pt x="34" y="401"/>
                      <a:pt x="167" y="435"/>
                    </a:cubicBezTo>
                    <a:cubicBezTo>
                      <a:pt x="202" y="458"/>
                      <a:pt x="242" y="469"/>
                      <a:pt x="281" y="469"/>
                    </a:cubicBezTo>
                    <a:cubicBezTo>
                      <a:pt x="353" y="469"/>
                      <a:pt x="424" y="432"/>
                      <a:pt x="467" y="368"/>
                    </a:cubicBezTo>
                    <a:cubicBezTo>
                      <a:pt x="534" y="234"/>
                      <a:pt x="501" y="101"/>
                      <a:pt x="401" y="34"/>
                    </a:cubicBezTo>
                    <a:cubicBezTo>
                      <a:pt x="356" y="12"/>
                      <a:pt x="312" y="1"/>
                      <a:pt x="27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7" name="Google Shape;20067;p50"/>
              <p:cNvSpPr/>
              <p:nvPr/>
            </p:nvSpPr>
            <p:spPr>
              <a:xfrm>
                <a:off x="6843350" y="3549450"/>
                <a:ext cx="130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08" extrusionOk="0">
                    <a:moveTo>
                      <a:pt x="284" y="1"/>
                    </a:moveTo>
                    <a:cubicBezTo>
                      <a:pt x="142" y="1"/>
                      <a:pt x="0" y="114"/>
                      <a:pt x="56" y="301"/>
                    </a:cubicBezTo>
                    <a:cubicBezTo>
                      <a:pt x="56" y="417"/>
                      <a:pt x="157" y="507"/>
                      <a:pt x="270" y="507"/>
                    </a:cubicBezTo>
                    <a:cubicBezTo>
                      <a:pt x="288" y="507"/>
                      <a:pt x="305" y="505"/>
                      <a:pt x="323" y="501"/>
                    </a:cubicBezTo>
                    <a:cubicBezTo>
                      <a:pt x="456" y="467"/>
                      <a:pt x="523" y="367"/>
                      <a:pt x="523" y="234"/>
                    </a:cubicBezTo>
                    <a:cubicBezTo>
                      <a:pt x="508" y="72"/>
                      <a:pt x="396" y="1"/>
                      <a:pt x="28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8" name="Google Shape;20068;p50"/>
              <p:cNvSpPr/>
              <p:nvPr/>
            </p:nvSpPr>
            <p:spPr>
              <a:xfrm>
                <a:off x="6896375" y="3010575"/>
                <a:ext cx="12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5" extrusionOk="0">
                    <a:moveTo>
                      <a:pt x="229" y="0"/>
                    </a:moveTo>
                    <a:cubicBezTo>
                      <a:pt x="137" y="0"/>
                      <a:pt x="36" y="91"/>
                      <a:pt x="36" y="207"/>
                    </a:cubicBezTo>
                    <a:cubicBezTo>
                      <a:pt x="1" y="403"/>
                      <a:pt x="137" y="504"/>
                      <a:pt x="272" y="504"/>
                    </a:cubicBezTo>
                    <a:cubicBezTo>
                      <a:pt x="388" y="504"/>
                      <a:pt x="503" y="428"/>
                      <a:pt x="503" y="274"/>
                    </a:cubicBezTo>
                    <a:cubicBezTo>
                      <a:pt x="503" y="140"/>
                      <a:pt x="437" y="7"/>
                      <a:pt x="270" y="7"/>
                    </a:cubicBezTo>
                    <a:cubicBezTo>
                      <a:pt x="257" y="2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9" name="Google Shape;20069;p50"/>
              <p:cNvSpPr/>
              <p:nvPr/>
            </p:nvSpPr>
            <p:spPr>
              <a:xfrm>
                <a:off x="6679625" y="2642100"/>
                <a:ext cx="133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1" extrusionOk="0">
                    <a:moveTo>
                      <a:pt x="273" y="0"/>
                    </a:moveTo>
                    <a:cubicBezTo>
                      <a:pt x="228" y="0"/>
                      <a:pt x="181" y="11"/>
                      <a:pt x="134" y="35"/>
                    </a:cubicBezTo>
                    <a:cubicBezTo>
                      <a:pt x="34" y="102"/>
                      <a:pt x="0" y="235"/>
                      <a:pt x="67" y="369"/>
                    </a:cubicBezTo>
                    <a:cubicBezTo>
                      <a:pt x="110" y="433"/>
                      <a:pt x="181" y="470"/>
                      <a:pt x="262" y="470"/>
                    </a:cubicBezTo>
                    <a:cubicBezTo>
                      <a:pt x="306" y="470"/>
                      <a:pt x="353" y="459"/>
                      <a:pt x="401" y="435"/>
                    </a:cubicBezTo>
                    <a:cubicBezTo>
                      <a:pt x="501" y="369"/>
                      <a:pt x="534" y="235"/>
                      <a:pt x="467" y="102"/>
                    </a:cubicBezTo>
                    <a:cubicBezTo>
                      <a:pt x="424" y="37"/>
                      <a:pt x="353" y="0"/>
                      <a:pt x="2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0" name="Google Shape;20070;p50"/>
              <p:cNvSpPr/>
              <p:nvPr/>
            </p:nvSpPr>
            <p:spPr>
              <a:xfrm>
                <a:off x="5993300" y="2555250"/>
                <a:ext cx="125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1" extrusionOk="0">
                    <a:moveTo>
                      <a:pt x="248" y="0"/>
                    </a:moveTo>
                    <a:cubicBezTo>
                      <a:pt x="134" y="0"/>
                      <a:pt x="29" y="91"/>
                      <a:pt x="0" y="207"/>
                    </a:cubicBezTo>
                    <a:cubicBezTo>
                      <a:pt x="0" y="340"/>
                      <a:pt x="100" y="474"/>
                      <a:pt x="234" y="474"/>
                    </a:cubicBezTo>
                    <a:cubicBezTo>
                      <a:pt x="251" y="478"/>
                      <a:pt x="268" y="480"/>
                      <a:pt x="285" y="480"/>
                    </a:cubicBezTo>
                    <a:cubicBezTo>
                      <a:pt x="392" y="480"/>
                      <a:pt x="472" y="389"/>
                      <a:pt x="501" y="273"/>
                    </a:cubicBezTo>
                    <a:cubicBezTo>
                      <a:pt x="501" y="140"/>
                      <a:pt x="434" y="7"/>
                      <a:pt x="301" y="7"/>
                    </a:cubicBezTo>
                    <a:cubicBezTo>
                      <a:pt x="283" y="2"/>
                      <a:pt x="265" y="0"/>
                      <a:pt x="24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1" name="Google Shape;20071;p50"/>
              <p:cNvSpPr/>
              <p:nvPr/>
            </p:nvSpPr>
            <p:spPr>
              <a:xfrm>
                <a:off x="5384525" y="2805750"/>
                <a:ext cx="13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7" extrusionOk="0">
                    <a:moveTo>
                      <a:pt x="273" y="1"/>
                    </a:moveTo>
                    <a:cubicBezTo>
                      <a:pt x="239" y="1"/>
                      <a:pt x="203" y="9"/>
                      <a:pt x="167" y="27"/>
                    </a:cubicBezTo>
                    <a:cubicBezTo>
                      <a:pt x="34" y="60"/>
                      <a:pt x="1" y="194"/>
                      <a:pt x="34" y="327"/>
                    </a:cubicBezTo>
                    <a:cubicBezTo>
                      <a:pt x="83" y="425"/>
                      <a:pt x="167" y="487"/>
                      <a:pt x="262" y="487"/>
                    </a:cubicBezTo>
                    <a:cubicBezTo>
                      <a:pt x="296" y="487"/>
                      <a:pt x="332" y="479"/>
                      <a:pt x="368" y="461"/>
                    </a:cubicBezTo>
                    <a:cubicBezTo>
                      <a:pt x="468" y="427"/>
                      <a:pt x="534" y="261"/>
                      <a:pt x="501" y="161"/>
                    </a:cubicBezTo>
                    <a:cubicBezTo>
                      <a:pt x="452" y="63"/>
                      <a:pt x="368" y="1"/>
                      <a:pt x="27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2" name="Google Shape;20072;p50"/>
              <p:cNvSpPr/>
              <p:nvPr/>
            </p:nvSpPr>
            <p:spPr>
              <a:xfrm>
                <a:off x="5969100" y="3866300"/>
                <a:ext cx="150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79" extrusionOk="0">
                    <a:moveTo>
                      <a:pt x="294" y="1"/>
                    </a:moveTo>
                    <a:cubicBezTo>
                      <a:pt x="211" y="1"/>
                      <a:pt x="132" y="38"/>
                      <a:pt x="68" y="102"/>
                    </a:cubicBezTo>
                    <a:cubicBezTo>
                      <a:pt x="1" y="202"/>
                      <a:pt x="34" y="369"/>
                      <a:pt x="134" y="436"/>
                    </a:cubicBezTo>
                    <a:cubicBezTo>
                      <a:pt x="182" y="465"/>
                      <a:pt x="228" y="478"/>
                      <a:pt x="271" y="478"/>
                    </a:cubicBezTo>
                    <a:cubicBezTo>
                      <a:pt x="470" y="478"/>
                      <a:pt x="599" y="200"/>
                      <a:pt x="435" y="36"/>
                    </a:cubicBezTo>
                    <a:cubicBezTo>
                      <a:pt x="387" y="12"/>
                      <a:pt x="340" y="1"/>
                      <a:pt x="29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3" name="Google Shape;20073;p50"/>
              <p:cNvSpPr/>
              <p:nvPr/>
            </p:nvSpPr>
            <p:spPr>
              <a:xfrm>
                <a:off x="7143250" y="3753175"/>
                <a:ext cx="125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93" extrusionOk="0">
                    <a:moveTo>
                      <a:pt x="416" y="0"/>
                    </a:moveTo>
                    <a:cubicBezTo>
                      <a:pt x="267" y="0"/>
                      <a:pt x="0" y="392"/>
                      <a:pt x="244" y="392"/>
                    </a:cubicBezTo>
                    <a:cubicBezTo>
                      <a:pt x="252" y="392"/>
                      <a:pt x="260" y="392"/>
                      <a:pt x="269" y="391"/>
                    </a:cubicBezTo>
                    <a:cubicBezTo>
                      <a:pt x="402" y="358"/>
                      <a:pt x="502" y="257"/>
                      <a:pt x="502" y="124"/>
                    </a:cubicBezTo>
                    <a:cubicBezTo>
                      <a:pt x="495" y="35"/>
                      <a:pt x="461" y="0"/>
                      <a:pt x="41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4" name="Google Shape;20074;p50"/>
              <p:cNvSpPr/>
              <p:nvPr/>
            </p:nvSpPr>
            <p:spPr>
              <a:xfrm>
                <a:off x="7211725" y="2953150"/>
                <a:ext cx="124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4" extrusionOk="0">
                    <a:moveTo>
                      <a:pt x="240" y="1"/>
                    </a:moveTo>
                    <a:cubicBezTo>
                      <a:pt x="0" y="1"/>
                      <a:pt x="257" y="364"/>
                      <a:pt x="407" y="364"/>
                    </a:cubicBezTo>
                    <a:cubicBezTo>
                      <a:pt x="454" y="364"/>
                      <a:pt x="491" y="328"/>
                      <a:pt x="498" y="236"/>
                    </a:cubicBezTo>
                    <a:cubicBezTo>
                      <a:pt x="498" y="102"/>
                      <a:pt x="398" y="2"/>
                      <a:pt x="265" y="2"/>
                    </a:cubicBezTo>
                    <a:cubicBezTo>
                      <a:pt x="256" y="1"/>
                      <a:pt x="247" y="1"/>
                      <a:pt x="24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5" name="Google Shape;20075;p50"/>
              <p:cNvSpPr/>
              <p:nvPr/>
            </p:nvSpPr>
            <p:spPr>
              <a:xfrm>
                <a:off x="6864750" y="2408600"/>
                <a:ext cx="15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1" extrusionOk="0">
                    <a:moveTo>
                      <a:pt x="308" y="0"/>
                    </a:moveTo>
                    <a:cubicBezTo>
                      <a:pt x="262" y="0"/>
                      <a:pt x="215" y="11"/>
                      <a:pt x="167" y="35"/>
                    </a:cubicBezTo>
                    <a:cubicBezTo>
                      <a:pt x="1" y="135"/>
                      <a:pt x="34" y="435"/>
                      <a:pt x="267" y="469"/>
                    </a:cubicBezTo>
                    <a:cubicBezTo>
                      <a:pt x="291" y="477"/>
                      <a:pt x="315" y="480"/>
                      <a:pt x="337" y="480"/>
                    </a:cubicBezTo>
                    <a:cubicBezTo>
                      <a:pt x="503" y="480"/>
                      <a:pt x="622" y="278"/>
                      <a:pt x="534" y="102"/>
                    </a:cubicBezTo>
                    <a:cubicBezTo>
                      <a:pt x="470" y="37"/>
                      <a:pt x="391" y="0"/>
                      <a:pt x="30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6" name="Google Shape;20076;p50"/>
              <p:cNvSpPr/>
              <p:nvPr/>
            </p:nvSpPr>
            <p:spPr>
              <a:xfrm>
                <a:off x="6595400" y="2618100"/>
                <a:ext cx="15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514" extrusionOk="0">
                    <a:moveTo>
                      <a:pt x="282" y="1"/>
                    </a:moveTo>
                    <a:cubicBezTo>
                      <a:pt x="229" y="1"/>
                      <a:pt x="176" y="19"/>
                      <a:pt x="134" y="61"/>
                    </a:cubicBezTo>
                    <a:cubicBezTo>
                      <a:pt x="34" y="128"/>
                      <a:pt x="0" y="295"/>
                      <a:pt x="100" y="395"/>
                    </a:cubicBezTo>
                    <a:cubicBezTo>
                      <a:pt x="147" y="479"/>
                      <a:pt x="215" y="513"/>
                      <a:pt x="283" y="513"/>
                    </a:cubicBezTo>
                    <a:cubicBezTo>
                      <a:pt x="458" y="513"/>
                      <a:pt x="635" y="287"/>
                      <a:pt x="467" y="94"/>
                    </a:cubicBezTo>
                    <a:cubicBezTo>
                      <a:pt x="428" y="36"/>
                      <a:pt x="356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7" name="Google Shape;20077;p50"/>
              <p:cNvSpPr/>
              <p:nvPr/>
            </p:nvSpPr>
            <p:spPr>
              <a:xfrm>
                <a:off x="5583600" y="3375725"/>
                <a:ext cx="161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00" extrusionOk="0">
                    <a:moveTo>
                      <a:pt x="380" y="1"/>
                    </a:moveTo>
                    <a:cubicBezTo>
                      <a:pt x="332" y="1"/>
                      <a:pt x="285" y="17"/>
                      <a:pt x="243" y="44"/>
                    </a:cubicBezTo>
                    <a:cubicBezTo>
                      <a:pt x="1" y="206"/>
                      <a:pt x="151" y="499"/>
                      <a:pt x="358" y="499"/>
                    </a:cubicBezTo>
                    <a:cubicBezTo>
                      <a:pt x="407" y="499"/>
                      <a:pt x="459" y="483"/>
                      <a:pt x="510" y="445"/>
                    </a:cubicBezTo>
                    <a:cubicBezTo>
                      <a:pt x="610" y="345"/>
                      <a:pt x="644" y="211"/>
                      <a:pt x="577" y="111"/>
                    </a:cubicBezTo>
                    <a:cubicBezTo>
                      <a:pt x="518" y="33"/>
                      <a:pt x="448" y="1"/>
                      <a:pt x="3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8" name="Google Shape;20078;p50"/>
              <p:cNvSpPr/>
              <p:nvPr/>
            </p:nvSpPr>
            <p:spPr>
              <a:xfrm>
                <a:off x="5760625" y="3895200"/>
                <a:ext cx="139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98" extrusionOk="0">
                    <a:moveTo>
                      <a:pt x="279" y="1"/>
                    </a:moveTo>
                    <a:cubicBezTo>
                      <a:pt x="254" y="1"/>
                      <a:pt x="228" y="5"/>
                      <a:pt x="201" y="14"/>
                    </a:cubicBezTo>
                    <a:cubicBezTo>
                      <a:pt x="67" y="80"/>
                      <a:pt x="1" y="214"/>
                      <a:pt x="34" y="347"/>
                    </a:cubicBezTo>
                    <a:cubicBezTo>
                      <a:pt x="67" y="447"/>
                      <a:pt x="159" y="497"/>
                      <a:pt x="255" y="497"/>
                    </a:cubicBezTo>
                    <a:cubicBezTo>
                      <a:pt x="351" y="497"/>
                      <a:pt x="451" y="447"/>
                      <a:pt x="501" y="347"/>
                    </a:cubicBezTo>
                    <a:cubicBezTo>
                      <a:pt x="559" y="174"/>
                      <a:pt x="441" y="1"/>
                      <a:pt x="27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9" name="Google Shape;20079;p50"/>
              <p:cNvSpPr/>
              <p:nvPr/>
            </p:nvSpPr>
            <p:spPr>
              <a:xfrm>
                <a:off x="6544050" y="3766600"/>
                <a:ext cx="143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28" extrusionOk="0">
                    <a:moveTo>
                      <a:pt x="110" y="0"/>
                    </a:moveTo>
                    <a:cubicBezTo>
                      <a:pt x="45" y="0"/>
                      <a:pt x="1" y="42"/>
                      <a:pt x="19" y="154"/>
                    </a:cubicBezTo>
                    <a:cubicBezTo>
                      <a:pt x="48" y="241"/>
                      <a:pt x="127" y="327"/>
                      <a:pt x="234" y="327"/>
                    </a:cubicBezTo>
                    <a:cubicBezTo>
                      <a:pt x="251" y="327"/>
                      <a:pt x="268" y="325"/>
                      <a:pt x="286" y="321"/>
                    </a:cubicBezTo>
                    <a:cubicBezTo>
                      <a:pt x="574" y="273"/>
                      <a:pt x="275" y="0"/>
                      <a:pt x="1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0" name="Google Shape;20080;p50"/>
              <p:cNvSpPr/>
              <p:nvPr/>
            </p:nvSpPr>
            <p:spPr>
              <a:xfrm>
                <a:off x="6748975" y="3073875"/>
                <a:ext cx="11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1" extrusionOk="0">
                    <a:moveTo>
                      <a:pt x="202" y="1"/>
                    </a:moveTo>
                    <a:cubicBezTo>
                      <a:pt x="1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9" y="310"/>
                    </a:cubicBezTo>
                    <a:cubicBezTo>
                      <a:pt x="462" y="177"/>
                      <a:pt x="395" y="43"/>
                      <a:pt x="262" y="10"/>
                    </a:cubicBezTo>
                    <a:cubicBezTo>
                      <a:pt x="239" y="4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1" name="Google Shape;20081;p50"/>
              <p:cNvSpPr/>
              <p:nvPr/>
            </p:nvSpPr>
            <p:spPr>
              <a:xfrm>
                <a:off x="6283300" y="2373350"/>
                <a:ext cx="171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89" extrusionOk="0">
                    <a:moveTo>
                      <a:pt x="350" y="0"/>
                    </a:moveTo>
                    <a:cubicBezTo>
                      <a:pt x="176" y="0"/>
                      <a:pt x="0" y="189"/>
                      <a:pt x="142" y="378"/>
                    </a:cubicBezTo>
                    <a:cubicBezTo>
                      <a:pt x="191" y="456"/>
                      <a:pt x="263" y="488"/>
                      <a:pt x="335" y="488"/>
                    </a:cubicBezTo>
                    <a:cubicBezTo>
                      <a:pt x="508" y="488"/>
                      <a:pt x="684" y="300"/>
                      <a:pt x="542" y="111"/>
                    </a:cubicBezTo>
                    <a:cubicBezTo>
                      <a:pt x="493" y="33"/>
                      <a:pt x="422" y="0"/>
                      <a:pt x="3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2" name="Google Shape;20082;p50"/>
              <p:cNvSpPr/>
              <p:nvPr/>
            </p:nvSpPr>
            <p:spPr>
              <a:xfrm>
                <a:off x="5384525" y="2532675"/>
                <a:ext cx="125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3" extrusionOk="0">
                    <a:moveTo>
                      <a:pt x="269" y="0"/>
                    </a:moveTo>
                    <a:cubicBezTo>
                      <a:pt x="247" y="0"/>
                      <a:pt x="224" y="3"/>
                      <a:pt x="201" y="9"/>
                    </a:cubicBezTo>
                    <a:cubicBezTo>
                      <a:pt x="67" y="9"/>
                      <a:pt x="1" y="142"/>
                      <a:pt x="1" y="276"/>
                    </a:cubicBezTo>
                    <a:cubicBezTo>
                      <a:pt x="30" y="392"/>
                      <a:pt x="134" y="482"/>
                      <a:pt x="248" y="482"/>
                    </a:cubicBezTo>
                    <a:cubicBezTo>
                      <a:pt x="266" y="482"/>
                      <a:pt x="283" y="480"/>
                      <a:pt x="301" y="476"/>
                    </a:cubicBezTo>
                    <a:cubicBezTo>
                      <a:pt x="434" y="443"/>
                      <a:pt x="501" y="309"/>
                      <a:pt x="501" y="176"/>
                    </a:cubicBezTo>
                    <a:cubicBezTo>
                      <a:pt x="473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3" name="Google Shape;20083;p50"/>
              <p:cNvSpPr/>
              <p:nvPr/>
            </p:nvSpPr>
            <p:spPr>
              <a:xfrm>
                <a:off x="5870700" y="3356400"/>
                <a:ext cx="13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78" extrusionOk="0">
                    <a:moveTo>
                      <a:pt x="268" y="0"/>
                    </a:moveTo>
                    <a:cubicBezTo>
                      <a:pt x="176" y="0"/>
                      <a:pt x="84" y="50"/>
                      <a:pt x="34" y="150"/>
                    </a:cubicBezTo>
                    <a:cubicBezTo>
                      <a:pt x="1" y="284"/>
                      <a:pt x="68" y="417"/>
                      <a:pt x="168" y="451"/>
                    </a:cubicBezTo>
                    <a:cubicBezTo>
                      <a:pt x="204" y="469"/>
                      <a:pt x="241" y="477"/>
                      <a:pt x="276" y="477"/>
                    </a:cubicBezTo>
                    <a:cubicBezTo>
                      <a:pt x="432" y="477"/>
                      <a:pt x="556" y="314"/>
                      <a:pt x="501" y="150"/>
                    </a:cubicBezTo>
                    <a:cubicBezTo>
                      <a:pt x="451" y="50"/>
                      <a:pt x="359" y="0"/>
                      <a:pt x="2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4" name="Google Shape;20084;p50"/>
              <p:cNvSpPr/>
              <p:nvPr/>
            </p:nvSpPr>
            <p:spPr>
              <a:xfrm>
                <a:off x="6813875" y="3151575"/>
                <a:ext cx="117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09" extrusionOk="0">
                    <a:moveTo>
                      <a:pt x="355" y="1"/>
                    </a:moveTo>
                    <a:cubicBezTo>
                      <a:pt x="221" y="1"/>
                      <a:pt x="1" y="409"/>
                      <a:pt x="224" y="409"/>
                    </a:cubicBezTo>
                    <a:cubicBezTo>
                      <a:pt x="237" y="409"/>
                      <a:pt x="251" y="407"/>
                      <a:pt x="268" y="404"/>
                    </a:cubicBezTo>
                    <a:cubicBezTo>
                      <a:pt x="401" y="371"/>
                      <a:pt x="468" y="238"/>
                      <a:pt x="434" y="104"/>
                    </a:cubicBezTo>
                    <a:cubicBezTo>
                      <a:pt x="421" y="30"/>
                      <a:pt x="391" y="1"/>
                      <a:pt x="35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5" name="Google Shape;20085;p50"/>
              <p:cNvSpPr/>
              <p:nvPr/>
            </p:nvSpPr>
            <p:spPr>
              <a:xfrm>
                <a:off x="6853625" y="2654900"/>
                <a:ext cx="138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8" extrusionOk="0">
                    <a:moveTo>
                      <a:pt x="471" y="0"/>
                    </a:moveTo>
                    <a:cubicBezTo>
                      <a:pt x="316" y="0"/>
                      <a:pt x="1" y="332"/>
                      <a:pt x="279" y="357"/>
                    </a:cubicBezTo>
                    <a:cubicBezTo>
                      <a:pt x="412" y="357"/>
                      <a:pt x="546" y="257"/>
                      <a:pt x="546" y="124"/>
                    </a:cubicBezTo>
                    <a:cubicBezTo>
                      <a:pt x="554" y="34"/>
                      <a:pt x="521" y="0"/>
                      <a:pt x="47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6" name="Google Shape;20086;p50"/>
              <p:cNvSpPr/>
              <p:nvPr/>
            </p:nvSpPr>
            <p:spPr>
              <a:xfrm>
                <a:off x="6452375" y="2406800"/>
                <a:ext cx="17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79" extrusionOk="0">
                    <a:moveTo>
                      <a:pt x="353" y="1"/>
                    </a:moveTo>
                    <a:cubicBezTo>
                      <a:pt x="144" y="1"/>
                      <a:pt x="0" y="302"/>
                      <a:pt x="251" y="441"/>
                    </a:cubicBezTo>
                    <a:cubicBezTo>
                      <a:pt x="293" y="467"/>
                      <a:pt x="334" y="478"/>
                      <a:pt x="372" y="478"/>
                    </a:cubicBezTo>
                    <a:cubicBezTo>
                      <a:pt x="579" y="478"/>
                      <a:pt x="709" y="153"/>
                      <a:pt x="484" y="40"/>
                    </a:cubicBezTo>
                    <a:cubicBezTo>
                      <a:pt x="440" y="13"/>
                      <a:pt x="395" y="1"/>
                      <a:pt x="3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7" name="Google Shape;20087;p50"/>
              <p:cNvSpPr/>
              <p:nvPr/>
            </p:nvSpPr>
            <p:spPr>
              <a:xfrm>
                <a:off x="5277775" y="2962400"/>
                <a:ext cx="149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78" extrusionOk="0">
                    <a:moveTo>
                      <a:pt x="250" y="0"/>
                    </a:moveTo>
                    <a:cubicBezTo>
                      <a:pt x="222" y="0"/>
                      <a:pt x="194" y="10"/>
                      <a:pt x="168" y="32"/>
                    </a:cubicBezTo>
                    <a:cubicBezTo>
                      <a:pt x="34" y="99"/>
                      <a:pt x="1" y="232"/>
                      <a:pt x="34" y="333"/>
                    </a:cubicBezTo>
                    <a:cubicBezTo>
                      <a:pt x="85" y="434"/>
                      <a:pt x="175" y="478"/>
                      <a:pt x="274" y="478"/>
                    </a:cubicBezTo>
                    <a:cubicBezTo>
                      <a:pt x="305" y="478"/>
                      <a:pt x="336" y="474"/>
                      <a:pt x="368" y="466"/>
                    </a:cubicBezTo>
                    <a:cubicBezTo>
                      <a:pt x="599" y="408"/>
                      <a:pt x="430" y="0"/>
                      <a:pt x="2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8" name="Google Shape;20088;p50"/>
              <p:cNvSpPr/>
              <p:nvPr/>
            </p:nvSpPr>
            <p:spPr>
              <a:xfrm>
                <a:off x="5272775" y="3564450"/>
                <a:ext cx="125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68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468"/>
                      <a:pt x="234" y="468"/>
                    </a:cubicBezTo>
                    <a:cubicBezTo>
                      <a:pt x="368" y="468"/>
                      <a:pt x="501" y="368"/>
                      <a:pt x="501" y="234"/>
                    </a:cubicBezTo>
                    <a:cubicBezTo>
                      <a:pt x="501" y="101"/>
                      <a:pt x="368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9" name="Google Shape;20089;p50"/>
              <p:cNvSpPr/>
              <p:nvPr/>
            </p:nvSpPr>
            <p:spPr>
              <a:xfrm>
                <a:off x="6536250" y="3854150"/>
                <a:ext cx="1400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28" extrusionOk="0">
                    <a:moveTo>
                      <a:pt x="462" y="1"/>
                    </a:moveTo>
                    <a:cubicBezTo>
                      <a:pt x="307" y="1"/>
                      <a:pt x="1" y="273"/>
                      <a:pt x="265" y="321"/>
                    </a:cubicBezTo>
                    <a:cubicBezTo>
                      <a:pt x="283" y="326"/>
                      <a:pt x="300" y="328"/>
                      <a:pt x="318" y="328"/>
                    </a:cubicBezTo>
                    <a:cubicBezTo>
                      <a:pt x="431" y="328"/>
                      <a:pt x="532" y="241"/>
                      <a:pt x="532" y="155"/>
                    </a:cubicBezTo>
                    <a:cubicBezTo>
                      <a:pt x="560" y="42"/>
                      <a:pt x="522" y="1"/>
                      <a:pt x="4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0" name="Google Shape;20090;p50"/>
              <p:cNvSpPr/>
              <p:nvPr/>
            </p:nvSpPr>
            <p:spPr>
              <a:xfrm>
                <a:off x="6898950" y="3558200"/>
                <a:ext cx="13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8" extrusionOk="0">
                    <a:moveTo>
                      <a:pt x="250" y="1"/>
                    </a:moveTo>
                    <a:cubicBezTo>
                      <a:pt x="159" y="1"/>
                      <a:pt x="67" y="51"/>
                      <a:pt x="34" y="151"/>
                    </a:cubicBezTo>
                    <a:cubicBezTo>
                      <a:pt x="0" y="284"/>
                      <a:pt x="67" y="418"/>
                      <a:pt x="167" y="484"/>
                    </a:cubicBezTo>
                    <a:cubicBezTo>
                      <a:pt x="194" y="493"/>
                      <a:pt x="221" y="497"/>
                      <a:pt x="247" y="497"/>
                    </a:cubicBezTo>
                    <a:cubicBezTo>
                      <a:pt x="415" y="497"/>
                      <a:pt x="554" y="324"/>
                      <a:pt x="467" y="151"/>
                    </a:cubicBezTo>
                    <a:cubicBezTo>
                      <a:pt x="434" y="51"/>
                      <a:pt x="342" y="1"/>
                      <a:pt x="25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1" name="Google Shape;20091;p50"/>
              <p:cNvSpPr/>
              <p:nvPr/>
            </p:nvSpPr>
            <p:spPr>
              <a:xfrm>
                <a:off x="6953000" y="3455625"/>
                <a:ext cx="151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85" extrusionOk="0">
                    <a:moveTo>
                      <a:pt x="350" y="0"/>
                    </a:moveTo>
                    <a:cubicBezTo>
                      <a:pt x="132" y="0"/>
                      <a:pt x="0" y="304"/>
                      <a:pt x="207" y="451"/>
                    </a:cubicBezTo>
                    <a:cubicBezTo>
                      <a:pt x="251" y="473"/>
                      <a:pt x="295" y="484"/>
                      <a:pt x="337" y="484"/>
                    </a:cubicBezTo>
                    <a:cubicBezTo>
                      <a:pt x="421" y="484"/>
                      <a:pt x="496" y="440"/>
                      <a:pt x="540" y="351"/>
                    </a:cubicBezTo>
                    <a:cubicBezTo>
                      <a:pt x="607" y="251"/>
                      <a:pt x="573" y="84"/>
                      <a:pt x="440" y="17"/>
                    </a:cubicBezTo>
                    <a:cubicBezTo>
                      <a:pt x="409" y="6"/>
                      <a:pt x="379" y="0"/>
                      <a:pt x="3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2" name="Google Shape;20092;p50"/>
              <p:cNvSpPr/>
              <p:nvPr/>
            </p:nvSpPr>
            <p:spPr>
              <a:xfrm>
                <a:off x="6989850" y="3365950"/>
                <a:ext cx="133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69" extrusionOk="0">
                    <a:moveTo>
                      <a:pt x="244" y="0"/>
                    </a:moveTo>
                    <a:cubicBezTo>
                      <a:pt x="166" y="0"/>
                      <a:pt x="88" y="37"/>
                      <a:pt x="67" y="102"/>
                    </a:cubicBezTo>
                    <a:cubicBezTo>
                      <a:pt x="0" y="235"/>
                      <a:pt x="33" y="369"/>
                      <a:pt x="167" y="435"/>
                    </a:cubicBezTo>
                    <a:cubicBezTo>
                      <a:pt x="200" y="458"/>
                      <a:pt x="237" y="469"/>
                      <a:pt x="274" y="469"/>
                    </a:cubicBezTo>
                    <a:cubicBezTo>
                      <a:pt x="348" y="469"/>
                      <a:pt x="423" y="424"/>
                      <a:pt x="467" y="335"/>
                    </a:cubicBezTo>
                    <a:cubicBezTo>
                      <a:pt x="534" y="235"/>
                      <a:pt x="500" y="69"/>
                      <a:pt x="367" y="35"/>
                    </a:cubicBezTo>
                    <a:cubicBezTo>
                      <a:pt x="332" y="12"/>
                      <a:pt x="288" y="0"/>
                      <a:pt x="24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3" name="Google Shape;20093;p50"/>
              <p:cNvSpPr/>
              <p:nvPr/>
            </p:nvSpPr>
            <p:spPr>
              <a:xfrm>
                <a:off x="6923125" y="3484375"/>
                <a:ext cx="142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0" extrusionOk="0">
                    <a:moveTo>
                      <a:pt x="295" y="0"/>
                    </a:moveTo>
                    <a:cubicBezTo>
                      <a:pt x="215" y="0"/>
                      <a:pt x="144" y="37"/>
                      <a:pt x="101" y="102"/>
                    </a:cubicBezTo>
                    <a:cubicBezTo>
                      <a:pt x="1" y="235"/>
                      <a:pt x="34" y="368"/>
                      <a:pt x="167" y="435"/>
                    </a:cubicBezTo>
                    <a:cubicBezTo>
                      <a:pt x="203" y="459"/>
                      <a:pt x="247" y="470"/>
                      <a:pt x="291" y="470"/>
                    </a:cubicBezTo>
                    <a:cubicBezTo>
                      <a:pt x="373" y="470"/>
                      <a:pt x="458" y="433"/>
                      <a:pt x="501" y="368"/>
                    </a:cubicBezTo>
                    <a:cubicBezTo>
                      <a:pt x="568" y="268"/>
                      <a:pt x="534" y="102"/>
                      <a:pt x="434" y="35"/>
                    </a:cubicBezTo>
                    <a:cubicBezTo>
                      <a:pt x="387" y="11"/>
                      <a:pt x="340" y="0"/>
                      <a:pt x="29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4" name="Google Shape;20094;p50"/>
              <p:cNvSpPr/>
              <p:nvPr/>
            </p:nvSpPr>
            <p:spPr>
              <a:xfrm>
                <a:off x="6928975" y="3460975"/>
                <a:ext cx="15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84" extrusionOk="0">
                    <a:moveTo>
                      <a:pt x="311" y="0"/>
                    </a:moveTo>
                    <a:cubicBezTo>
                      <a:pt x="297" y="0"/>
                      <a:pt x="282" y="1"/>
                      <a:pt x="267" y="4"/>
                    </a:cubicBezTo>
                    <a:cubicBezTo>
                      <a:pt x="67" y="37"/>
                      <a:pt x="0" y="304"/>
                      <a:pt x="167" y="437"/>
                    </a:cubicBezTo>
                    <a:cubicBezTo>
                      <a:pt x="212" y="467"/>
                      <a:pt x="270" y="484"/>
                      <a:pt x="327" y="484"/>
                    </a:cubicBezTo>
                    <a:cubicBezTo>
                      <a:pt x="397" y="484"/>
                      <a:pt x="464" y="459"/>
                      <a:pt x="500" y="404"/>
                    </a:cubicBezTo>
                    <a:cubicBezTo>
                      <a:pt x="625" y="217"/>
                      <a:pt x="517" y="0"/>
                      <a:pt x="31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5" name="Google Shape;20095;p50"/>
              <p:cNvSpPr/>
              <p:nvPr/>
            </p:nvSpPr>
            <p:spPr>
              <a:xfrm>
                <a:off x="7024875" y="3300275"/>
                <a:ext cx="14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4" extrusionOk="0">
                    <a:moveTo>
                      <a:pt x="290" y="0"/>
                    </a:moveTo>
                    <a:cubicBezTo>
                      <a:pt x="198" y="0"/>
                      <a:pt x="115" y="55"/>
                      <a:pt x="67" y="127"/>
                    </a:cubicBezTo>
                    <a:cubicBezTo>
                      <a:pt x="0" y="260"/>
                      <a:pt x="33" y="394"/>
                      <a:pt x="167" y="461"/>
                    </a:cubicBezTo>
                    <a:cubicBezTo>
                      <a:pt x="200" y="483"/>
                      <a:pt x="241" y="494"/>
                      <a:pt x="283" y="494"/>
                    </a:cubicBezTo>
                    <a:cubicBezTo>
                      <a:pt x="367" y="494"/>
                      <a:pt x="456" y="449"/>
                      <a:pt x="500" y="361"/>
                    </a:cubicBezTo>
                    <a:cubicBezTo>
                      <a:pt x="567" y="260"/>
                      <a:pt x="500" y="94"/>
                      <a:pt x="400" y="27"/>
                    </a:cubicBezTo>
                    <a:cubicBezTo>
                      <a:pt x="363" y="8"/>
                      <a:pt x="326" y="0"/>
                      <a:pt x="29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6" name="Google Shape;20096;p50"/>
              <p:cNvSpPr/>
              <p:nvPr/>
            </p:nvSpPr>
            <p:spPr>
              <a:xfrm>
                <a:off x="7021525" y="3386675"/>
                <a:ext cx="147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6" extrusionOk="0">
                    <a:moveTo>
                      <a:pt x="249" y="0"/>
                    </a:moveTo>
                    <a:cubicBezTo>
                      <a:pt x="135" y="0"/>
                      <a:pt x="34" y="91"/>
                      <a:pt x="34" y="207"/>
                    </a:cubicBezTo>
                    <a:cubicBezTo>
                      <a:pt x="1" y="340"/>
                      <a:pt x="101" y="474"/>
                      <a:pt x="234" y="474"/>
                    </a:cubicBezTo>
                    <a:cubicBezTo>
                      <a:pt x="245" y="475"/>
                      <a:pt x="255" y="475"/>
                      <a:pt x="264" y="475"/>
                    </a:cubicBezTo>
                    <a:cubicBezTo>
                      <a:pt x="539" y="475"/>
                      <a:pt x="591" y="39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7" name="Google Shape;20097;p50"/>
              <p:cNvSpPr/>
              <p:nvPr/>
            </p:nvSpPr>
            <p:spPr>
              <a:xfrm>
                <a:off x="7034725" y="3437350"/>
                <a:ext cx="1415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77" extrusionOk="0">
                    <a:moveTo>
                      <a:pt x="281" y="0"/>
                    </a:moveTo>
                    <a:cubicBezTo>
                      <a:pt x="142" y="0"/>
                      <a:pt x="1" y="107"/>
                      <a:pt x="40" y="281"/>
                    </a:cubicBezTo>
                    <a:cubicBezTo>
                      <a:pt x="67" y="419"/>
                      <a:pt x="168" y="477"/>
                      <a:pt x="270" y="477"/>
                    </a:cubicBezTo>
                    <a:cubicBezTo>
                      <a:pt x="417" y="477"/>
                      <a:pt x="566" y="358"/>
                      <a:pt x="507" y="181"/>
                    </a:cubicBezTo>
                    <a:cubicBezTo>
                      <a:pt x="479" y="56"/>
                      <a:pt x="381" y="0"/>
                      <a:pt x="28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8" name="Google Shape;20098;p50"/>
              <p:cNvSpPr/>
              <p:nvPr/>
            </p:nvSpPr>
            <p:spPr>
              <a:xfrm>
                <a:off x="7119925" y="3309850"/>
                <a:ext cx="1420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0" extrusionOk="0">
                    <a:moveTo>
                      <a:pt x="273" y="0"/>
                    </a:moveTo>
                    <a:cubicBezTo>
                      <a:pt x="202" y="0"/>
                      <a:pt x="140" y="33"/>
                      <a:pt x="101" y="111"/>
                    </a:cubicBezTo>
                    <a:cubicBezTo>
                      <a:pt x="1" y="211"/>
                      <a:pt x="34" y="344"/>
                      <a:pt x="134" y="445"/>
                    </a:cubicBezTo>
                    <a:cubicBezTo>
                      <a:pt x="182" y="468"/>
                      <a:pt x="229" y="479"/>
                      <a:pt x="273" y="479"/>
                    </a:cubicBezTo>
                    <a:cubicBezTo>
                      <a:pt x="354" y="479"/>
                      <a:pt x="425" y="442"/>
                      <a:pt x="468" y="378"/>
                    </a:cubicBezTo>
                    <a:cubicBezTo>
                      <a:pt x="568" y="278"/>
                      <a:pt x="535" y="111"/>
                      <a:pt x="434" y="44"/>
                    </a:cubicBezTo>
                    <a:cubicBezTo>
                      <a:pt x="379" y="17"/>
                      <a:pt x="324" y="0"/>
                      <a:pt x="2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9" name="Google Shape;20099;p50"/>
              <p:cNvSpPr/>
              <p:nvPr/>
            </p:nvSpPr>
            <p:spPr>
              <a:xfrm>
                <a:off x="7138375" y="3372225"/>
                <a:ext cx="1470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" extrusionOk="0">
                    <a:moveTo>
                      <a:pt x="120" y="0"/>
                    </a:moveTo>
                    <a:cubicBezTo>
                      <a:pt x="48" y="0"/>
                      <a:pt x="0" y="41"/>
                      <a:pt x="30" y="151"/>
                    </a:cubicBezTo>
                    <a:cubicBezTo>
                      <a:pt x="85" y="262"/>
                      <a:pt x="186" y="326"/>
                      <a:pt x="276" y="326"/>
                    </a:cubicBezTo>
                    <a:cubicBezTo>
                      <a:pt x="295" y="326"/>
                      <a:pt x="313" y="324"/>
                      <a:pt x="330" y="318"/>
                    </a:cubicBezTo>
                    <a:cubicBezTo>
                      <a:pt x="587" y="224"/>
                      <a:pt x="288" y="0"/>
                      <a:pt x="12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0" name="Google Shape;20100;p50"/>
              <p:cNvSpPr/>
              <p:nvPr/>
            </p:nvSpPr>
            <p:spPr>
              <a:xfrm>
                <a:off x="7132775" y="3151000"/>
                <a:ext cx="147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10" extrusionOk="0">
                    <a:moveTo>
                      <a:pt x="302" y="1"/>
                    </a:moveTo>
                    <a:cubicBezTo>
                      <a:pt x="221" y="1"/>
                      <a:pt x="136" y="63"/>
                      <a:pt x="87" y="160"/>
                    </a:cubicBezTo>
                    <a:cubicBezTo>
                      <a:pt x="0" y="356"/>
                      <a:pt x="154" y="509"/>
                      <a:pt x="309" y="509"/>
                    </a:cubicBezTo>
                    <a:cubicBezTo>
                      <a:pt x="391" y="509"/>
                      <a:pt x="474" y="465"/>
                      <a:pt x="521" y="361"/>
                    </a:cubicBezTo>
                    <a:cubicBezTo>
                      <a:pt x="588" y="227"/>
                      <a:pt x="521" y="94"/>
                      <a:pt x="387" y="27"/>
                    </a:cubicBezTo>
                    <a:cubicBezTo>
                      <a:pt x="361" y="9"/>
                      <a:pt x="331" y="1"/>
                      <a:pt x="3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1" name="Google Shape;20101;p50"/>
              <p:cNvSpPr/>
              <p:nvPr/>
            </p:nvSpPr>
            <p:spPr>
              <a:xfrm>
                <a:off x="7222725" y="3047900"/>
                <a:ext cx="131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0" extrusionOk="0">
                    <a:moveTo>
                      <a:pt x="288" y="0"/>
                    </a:moveTo>
                    <a:cubicBezTo>
                      <a:pt x="144" y="0"/>
                      <a:pt x="0" y="131"/>
                      <a:pt x="25" y="282"/>
                    </a:cubicBezTo>
                    <a:cubicBezTo>
                      <a:pt x="47" y="411"/>
                      <a:pt x="167" y="499"/>
                      <a:pt x="285" y="499"/>
                    </a:cubicBezTo>
                    <a:cubicBezTo>
                      <a:pt x="349" y="499"/>
                      <a:pt x="412" y="474"/>
                      <a:pt x="459" y="415"/>
                    </a:cubicBezTo>
                    <a:cubicBezTo>
                      <a:pt x="525" y="282"/>
                      <a:pt x="525" y="148"/>
                      <a:pt x="425" y="48"/>
                    </a:cubicBezTo>
                    <a:cubicBezTo>
                      <a:pt x="384" y="15"/>
                      <a:pt x="336" y="0"/>
                      <a:pt x="28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2" name="Google Shape;20102;p50"/>
              <p:cNvSpPr/>
              <p:nvPr/>
            </p:nvSpPr>
            <p:spPr>
              <a:xfrm>
                <a:off x="7119925" y="3180150"/>
                <a:ext cx="138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77" extrusionOk="0">
                    <a:moveTo>
                      <a:pt x="263" y="1"/>
                    </a:moveTo>
                    <a:cubicBezTo>
                      <a:pt x="192" y="1"/>
                      <a:pt x="120" y="30"/>
                      <a:pt x="68" y="95"/>
                    </a:cubicBezTo>
                    <a:cubicBezTo>
                      <a:pt x="1" y="229"/>
                      <a:pt x="34" y="362"/>
                      <a:pt x="134" y="429"/>
                    </a:cubicBezTo>
                    <a:cubicBezTo>
                      <a:pt x="176" y="462"/>
                      <a:pt x="224" y="477"/>
                      <a:pt x="271" y="477"/>
                    </a:cubicBezTo>
                    <a:cubicBezTo>
                      <a:pt x="414" y="477"/>
                      <a:pt x="551" y="345"/>
                      <a:pt x="501" y="195"/>
                    </a:cubicBezTo>
                    <a:cubicBezTo>
                      <a:pt x="481" y="73"/>
                      <a:pt x="373" y="1"/>
                      <a:pt x="26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3" name="Google Shape;20103;p50"/>
              <p:cNvSpPr/>
              <p:nvPr/>
            </p:nvSpPr>
            <p:spPr>
              <a:xfrm>
                <a:off x="7108175" y="3131475"/>
                <a:ext cx="159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7" extrusionOk="0">
                    <a:moveTo>
                      <a:pt x="390" y="1"/>
                    </a:moveTo>
                    <a:cubicBezTo>
                      <a:pt x="372" y="1"/>
                      <a:pt x="355" y="3"/>
                      <a:pt x="337" y="7"/>
                    </a:cubicBezTo>
                    <a:cubicBezTo>
                      <a:pt x="0" y="7"/>
                      <a:pt x="57" y="486"/>
                      <a:pt x="328" y="486"/>
                    </a:cubicBezTo>
                    <a:cubicBezTo>
                      <a:pt x="352" y="486"/>
                      <a:pt x="377" y="483"/>
                      <a:pt x="404" y="474"/>
                    </a:cubicBezTo>
                    <a:cubicBezTo>
                      <a:pt x="538" y="441"/>
                      <a:pt x="638" y="341"/>
                      <a:pt x="604" y="208"/>
                    </a:cubicBezTo>
                    <a:cubicBezTo>
                      <a:pt x="604" y="92"/>
                      <a:pt x="504" y="1"/>
                      <a:pt x="39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4" name="Google Shape;20104;p50"/>
              <p:cNvSpPr/>
              <p:nvPr/>
            </p:nvSpPr>
            <p:spPr>
              <a:xfrm>
                <a:off x="7112425" y="2972375"/>
                <a:ext cx="133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1" extrusionOk="0">
                    <a:moveTo>
                      <a:pt x="301" y="0"/>
                    </a:moveTo>
                    <a:cubicBezTo>
                      <a:pt x="1" y="34"/>
                      <a:pt x="1" y="467"/>
                      <a:pt x="301" y="501"/>
                    </a:cubicBezTo>
                    <a:cubicBezTo>
                      <a:pt x="434" y="501"/>
                      <a:pt x="534" y="401"/>
                      <a:pt x="534" y="267"/>
                    </a:cubicBezTo>
                    <a:cubicBezTo>
                      <a:pt x="534" y="134"/>
                      <a:pt x="434" y="0"/>
                      <a:pt x="30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5" name="Google Shape;20105;p50"/>
              <p:cNvSpPr/>
              <p:nvPr/>
            </p:nvSpPr>
            <p:spPr>
              <a:xfrm>
                <a:off x="7101125" y="3016350"/>
                <a:ext cx="146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16" extrusionOk="0">
                    <a:moveTo>
                      <a:pt x="251" y="1"/>
                    </a:moveTo>
                    <a:cubicBezTo>
                      <a:pt x="143" y="1"/>
                      <a:pt x="47" y="65"/>
                      <a:pt x="19" y="176"/>
                    </a:cubicBezTo>
                    <a:cubicBezTo>
                      <a:pt x="1" y="277"/>
                      <a:pt x="43" y="315"/>
                      <a:pt x="107" y="315"/>
                    </a:cubicBezTo>
                    <a:cubicBezTo>
                      <a:pt x="274" y="315"/>
                      <a:pt x="585" y="57"/>
                      <a:pt x="319" y="9"/>
                    </a:cubicBezTo>
                    <a:cubicBezTo>
                      <a:pt x="296" y="3"/>
                      <a:pt x="273" y="1"/>
                      <a:pt x="25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6" name="Google Shape;20106;p50"/>
              <p:cNvSpPr/>
              <p:nvPr/>
            </p:nvSpPr>
            <p:spPr>
              <a:xfrm>
                <a:off x="7072400" y="3147325"/>
                <a:ext cx="147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7" extrusionOk="0">
                    <a:moveTo>
                      <a:pt x="282" y="1"/>
                    </a:moveTo>
                    <a:cubicBezTo>
                      <a:pt x="167" y="1"/>
                      <a:pt x="63" y="91"/>
                      <a:pt x="34" y="207"/>
                    </a:cubicBezTo>
                    <a:cubicBezTo>
                      <a:pt x="0" y="341"/>
                      <a:pt x="101" y="441"/>
                      <a:pt x="234" y="474"/>
                    </a:cubicBezTo>
                    <a:cubicBezTo>
                      <a:pt x="246" y="476"/>
                      <a:pt x="257" y="476"/>
                      <a:pt x="269" y="476"/>
                    </a:cubicBezTo>
                    <a:cubicBezTo>
                      <a:pt x="539" y="476"/>
                      <a:pt x="590" y="103"/>
                      <a:pt x="334" y="7"/>
                    </a:cubicBezTo>
                    <a:cubicBezTo>
                      <a:pt x="316" y="3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7" name="Google Shape;20107;p50"/>
              <p:cNvSpPr/>
              <p:nvPr/>
            </p:nvSpPr>
            <p:spPr>
              <a:xfrm>
                <a:off x="7082375" y="2959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69" y="1"/>
                    </a:moveTo>
                    <a:cubicBezTo>
                      <a:pt x="135" y="1"/>
                      <a:pt x="35" y="101"/>
                      <a:pt x="35" y="234"/>
                    </a:cubicBezTo>
                    <a:cubicBezTo>
                      <a:pt x="0" y="409"/>
                      <a:pt x="131" y="502"/>
                      <a:pt x="262" y="502"/>
                    </a:cubicBezTo>
                    <a:cubicBezTo>
                      <a:pt x="382" y="502"/>
                      <a:pt x="502" y="426"/>
                      <a:pt x="502" y="268"/>
                    </a:cubicBezTo>
                    <a:cubicBezTo>
                      <a:pt x="502" y="134"/>
                      <a:pt x="402" y="1"/>
                      <a:pt x="26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8" name="Google Shape;20108;p50"/>
              <p:cNvSpPr/>
              <p:nvPr/>
            </p:nvSpPr>
            <p:spPr>
              <a:xfrm>
                <a:off x="7109400" y="2871425"/>
                <a:ext cx="147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78" extrusionOk="0">
                    <a:moveTo>
                      <a:pt x="354" y="0"/>
                    </a:moveTo>
                    <a:cubicBezTo>
                      <a:pt x="81" y="0"/>
                      <a:pt x="0" y="373"/>
                      <a:pt x="288" y="469"/>
                    </a:cubicBezTo>
                    <a:cubicBezTo>
                      <a:pt x="306" y="475"/>
                      <a:pt x="324" y="478"/>
                      <a:pt x="342" y="478"/>
                    </a:cubicBezTo>
                    <a:cubicBezTo>
                      <a:pt x="431" y="478"/>
                      <a:pt x="528" y="413"/>
                      <a:pt x="555" y="302"/>
                    </a:cubicBezTo>
                    <a:cubicBezTo>
                      <a:pt x="589" y="169"/>
                      <a:pt x="522" y="35"/>
                      <a:pt x="388" y="2"/>
                    </a:cubicBezTo>
                    <a:cubicBezTo>
                      <a:pt x="377" y="1"/>
                      <a:pt x="365" y="0"/>
                      <a:pt x="35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9" name="Google Shape;20109;p50"/>
              <p:cNvSpPr/>
              <p:nvPr/>
            </p:nvSpPr>
            <p:spPr>
              <a:xfrm>
                <a:off x="7190275" y="2995425"/>
                <a:ext cx="147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92" extrusionOk="0">
                    <a:moveTo>
                      <a:pt x="308" y="1"/>
                    </a:moveTo>
                    <a:cubicBezTo>
                      <a:pt x="119" y="1"/>
                      <a:pt x="1" y="199"/>
                      <a:pt x="89" y="346"/>
                    </a:cubicBezTo>
                    <a:cubicBezTo>
                      <a:pt x="114" y="448"/>
                      <a:pt x="218" y="491"/>
                      <a:pt x="310" y="491"/>
                    </a:cubicBezTo>
                    <a:cubicBezTo>
                      <a:pt x="338" y="491"/>
                      <a:pt x="365" y="487"/>
                      <a:pt x="389" y="479"/>
                    </a:cubicBezTo>
                    <a:cubicBezTo>
                      <a:pt x="589" y="379"/>
                      <a:pt x="589" y="112"/>
                      <a:pt x="389" y="12"/>
                    </a:cubicBezTo>
                    <a:cubicBezTo>
                      <a:pt x="361" y="4"/>
                      <a:pt x="334" y="1"/>
                      <a:pt x="30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0" name="Google Shape;20110;p50"/>
              <p:cNvSpPr/>
              <p:nvPr/>
            </p:nvSpPr>
            <p:spPr>
              <a:xfrm>
                <a:off x="7173300" y="3020700"/>
                <a:ext cx="139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6" extrusionOk="0">
                    <a:moveTo>
                      <a:pt x="275" y="1"/>
                    </a:moveTo>
                    <a:cubicBezTo>
                      <a:pt x="194" y="1"/>
                      <a:pt x="113" y="44"/>
                      <a:pt x="67" y="135"/>
                    </a:cubicBezTo>
                    <a:cubicBezTo>
                      <a:pt x="1" y="269"/>
                      <a:pt x="34" y="402"/>
                      <a:pt x="167" y="469"/>
                    </a:cubicBezTo>
                    <a:cubicBezTo>
                      <a:pt x="204" y="487"/>
                      <a:pt x="241" y="496"/>
                      <a:pt x="276" y="496"/>
                    </a:cubicBezTo>
                    <a:cubicBezTo>
                      <a:pt x="432" y="496"/>
                      <a:pt x="556" y="332"/>
                      <a:pt x="501" y="169"/>
                    </a:cubicBezTo>
                    <a:cubicBezTo>
                      <a:pt x="465" y="60"/>
                      <a:pt x="370" y="1"/>
                      <a:pt x="27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1" name="Google Shape;20111;p50"/>
              <p:cNvSpPr/>
              <p:nvPr/>
            </p:nvSpPr>
            <p:spPr>
              <a:xfrm>
                <a:off x="7144675" y="2866050"/>
                <a:ext cx="119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393" extrusionOk="0">
                    <a:moveTo>
                      <a:pt x="358" y="0"/>
                    </a:moveTo>
                    <a:cubicBezTo>
                      <a:pt x="220" y="0"/>
                      <a:pt x="0" y="393"/>
                      <a:pt x="214" y="393"/>
                    </a:cubicBezTo>
                    <a:cubicBezTo>
                      <a:pt x="232" y="393"/>
                      <a:pt x="253" y="390"/>
                      <a:pt x="278" y="384"/>
                    </a:cubicBezTo>
                    <a:cubicBezTo>
                      <a:pt x="378" y="350"/>
                      <a:pt x="479" y="250"/>
                      <a:pt x="445" y="117"/>
                    </a:cubicBezTo>
                    <a:cubicBezTo>
                      <a:pt x="431" y="33"/>
                      <a:pt x="398" y="0"/>
                      <a:pt x="35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2" name="Google Shape;20112;p50"/>
              <p:cNvSpPr/>
              <p:nvPr/>
            </p:nvSpPr>
            <p:spPr>
              <a:xfrm>
                <a:off x="7159875" y="2836900"/>
                <a:ext cx="109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1" extrusionOk="0">
                    <a:moveTo>
                      <a:pt x="197" y="0"/>
                    </a:moveTo>
                    <a:cubicBezTo>
                      <a:pt x="1" y="0"/>
                      <a:pt x="158" y="431"/>
                      <a:pt x="306" y="431"/>
                    </a:cubicBezTo>
                    <a:cubicBezTo>
                      <a:pt x="341" y="431"/>
                      <a:pt x="375" y="407"/>
                      <a:pt x="404" y="349"/>
                    </a:cubicBezTo>
                    <a:cubicBezTo>
                      <a:pt x="438" y="215"/>
                      <a:pt x="371" y="82"/>
                      <a:pt x="271" y="15"/>
                    </a:cubicBezTo>
                    <a:cubicBezTo>
                      <a:pt x="242" y="5"/>
                      <a:pt x="218" y="0"/>
                      <a:pt x="19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3" name="Google Shape;20113;p50"/>
              <p:cNvSpPr/>
              <p:nvPr/>
            </p:nvSpPr>
            <p:spPr>
              <a:xfrm>
                <a:off x="7162375" y="2978550"/>
                <a:ext cx="130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2" extrusionOk="0">
                    <a:moveTo>
                      <a:pt x="283" y="1"/>
                    </a:moveTo>
                    <a:cubicBezTo>
                      <a:pt x="145" y="1"/>
                      <a:pt x="1" y="104"/>
                      <a:pt x="37" y="287"/>
                    </a:cubicBezTo>
                    <a:cubicBezTo>
                      <a:pt x="52" y="421"/>
                      <a:pt x="153" y="481"/>
                      <a:pt x="257" y="481"/>
                    </a:cubicBezTo>
                    <a:cubicBezTo>
                      <a:pt x="387" y="481"/>
                      <a:pt x="523" y="387"/>
                      <a:pt x="504" y="220"/>
                    </a:cubicBezTo>
                    <a:cubicBezTo>
                      <a:pt x="504" y="70"/>
                      <a:pt x="396" y="1"/>
                      <a:pt x="2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4" name="Google Shape;20114;p50"/>
              <p:cNvSpPr/>
              <p:nvPr/>
            </p:nvSpPr>
            <p:spPr>
              <a:xfrm>
                <a:off x="7123125" y="2812725"/>
                <a:ext cx="14100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88" extrusionOk="0">
                    <a:moveTo>
                      <a:pt x="281" y="1"/>
                    </a:moveTo>
                    <a:cubicBezTo>
                      <a:pt x="142" y="1"/>
                      <a:pt x="1" y="107"/>
                      <a:pt x="40" y="282"/>
                    </a:cubicBezTo>
                    <a:cubicBezTo>
                      <a:pt x="68" y="424"/>
                      <a:pt x="175" y="488"/>
                      <a:pt x="281" y="488"/>
                    </a:cubicBezTo>
                    <a:cubicBezTo>
                      <a:pt x="424" y="488"/>
                      <a:pt x="564" y="373"/>
                      <a:pt x="507" y="182"/>
                    </a:cubicBezTo>
                    <a:cubicBezTo>
                      <a:pt x="479" y="56"/>
                      <a:pt x="380" y="1"/>
                      <a:pt x="28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5" name="Google Shape;20115;p50"/>
              <p:cNvSpPr/>
              <p:nvPr/>
            </p:nvSpPr>
            <p:spPr>
              <a:xfrm>
                <a:off x="7121600" y="26788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34" y="0"/>
                    </a:moveTo>
                    <a:cubicBezTo>
                      <a:pt x="101" y="34"/>
                      <a:pt x="1" y="134"/>
                      <a:pt x="1" y="267"/>
                    </a:cubicBezTo>
                    <a:cubicBezTo>
                      <a:pt x="34" y="401"/>
                      <a:pt x="134" y="501"/>
                      <a:pt x="267" y="501"/>
                    </a:cubicBezTo>
                    <a:cubicBezTo>
                      <a:pt x="401" y="467"/>
                      <a:pt x="501" y="367"/>
                      <a:pt x="501" y="234"/>
                    </a:cubicBezTo>
                    <a:cubicBezTo>
                      <a:pt x="468" y="101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6" name="Google Shape;20116;p50"/>
              <p:cNvSpPr/>
              <p:nvPr/>
            </p:nvSpPr>
            <p:spPr>
              <a:xfrm>
                <a:off x="7113475" y="2652975"/>
                <a:ext cx="123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0" extrusionOk="0">
                    <a:moveTo>
                      <a:pt x="367" y="0"/>
                    </a:moveTo>
                    <a:cubicBezTo>
                      <a:pt x="220" y="0"/>
                      <a:pt x="1" y="410"/>
                      <a:pt x="200" y="410"/>
                    </a:cubicBezTo>
                    <a:cubicBezTo>
                      <a:pt x="216" y="410"/>
                      <a:pt x="236" y="407"/>
                      <a:pt x="259" y="401"/>
                    </a:cubicBezTo>
                    <a:cubicBezTo>
                      <a:pt x="392" y="367"/>
                      <a:pt x="492" y="234"/>
                      <a:pt x="459" y="100"/>
                    </a:cubicBezTo>
                    <a:cubicBezTo>
                      <a:pt x="439" y="29"/>
                      <a:pt x="406" y="0"/>
                      <a:pt x="3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7" name="Google Shape;20117;p50"/>
              <p:cNvSpPr/>
              <p:nvPr/>
            </p:nvSpPr>
            <p:spPr>
              <a:xfrm>
                <a:off x="7058525" y="2566275"/>
                <a:ext cx="97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31" extrusionOk="0">
                    <a:moveTo>
                      <a:pt x="231" y="0"/>
                    </a:moveTo>
                    <a:cubicBezTo>
                      <a:pt x="93" y="0"/>
                      <a:pt x="0" y="431"/>
                      <a:pt x="164" y="431"/>
                    </a:cubicBezTo>
                    <a:cubicBezTo>
                      <a:pt x="189" y="431"/>
                      <a:pt x="219" y="421"/>
                      <a:pt x="255" y="400"/>
                    </a:cubicBezTo>
                    <a:cubicBezTo>
                      <a:pt x="355" y="333"/>
                      <a:pt x="389" y="199"/>
                      <a:pt x="322" y="66"/>
                    </a:cubicBezTo>
                    <a:cubicBezTo>
                      <a:pt x="291" y="19"/>
                      <a:pt x="260" y="0"/>
                      <a:pt x="2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8" name="Google Shape;20118;p50"/>
              <p:cNvSpPr/>
              <p:nvPr/>
            </p:nvSpPr>
            <p:spPr>
              <a:xfrm>
                <a:off x="7048225" y="2686300"/>
                <a:ext cx="13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3" extrusionOk="0">
                    <a:moveTo>
                      <a:pt x="257" y="0"/>
                    </a:moveTo>
                    <a:cubicBezTo>
                      <a:pt x="250" y="0"/>
                      <a:pt x="242" y="1"/>
                      <a:pt x="234" y="2"/>
                    </a:cubicBezTo>
                    <a:cubicBezTo>
                      <a:pt x="100" y="35"/>
                      <a:pt x="0" y="135"/>
                      <a:pt x="0" y="269"/>
                    </a:cubicBezTo>
                    <a:cubicBezTo>
                      <a:pt x="0" y="402"/>
                      <a:pt x="100" y="502"/>
                      <a:pt x="267" y="502"/>
                    </a:cubicBezTo>
                    <a:cubicBezTo>
                      <a:pt x="526" y="502"/>
                      <a:pt x="502" y="0"/>
                      <a:pt x="2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9" name="Google Shape;20119;p50"/>
              <p:cNvSpPr/>
              <p:nvPr/>
            </p:nvSpPr>
            <p:spPr>
              <a:xfrm>
                <a:off x="7078650" y="2708700"/>
                <a:ext cx="16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07" extrusionOk="0">
                    <a:moveTo>
                      <a:pt x="385" y="0"/>
                    </a:moveTo>
                    <a:cubicBezTo>
                      <a:pt x="168" y="0"/>
                      <a:pt x="0" y="306"/>
                      <a:pt x="251" y="473"/>
                    </a:cubicBezTo>
                    <a:cubicBezTo>
                      <a:pt x="284" y="496"/>
                      <a:pt x="325" y="507"/>
                      <a:pt x="367" y="507"/>
                    </a:cubicBezTo>
                    <a:cubicBezTo>
                      <a:pt x="451" y="507"/>
                      <a:pt x="540" y="462"/>
                      <a:pt x="584" y="373"/>
                    </a:cubicBezTo>
                    <a:cubicBezTo>
                      <a:pt x="651" y="273"/>
                      <a:pt x="618" y="106"/>
                      <a:pt x="518" y="40"/>
                    </a:cubicBezTo>
                    <a:cubicBezTo>
                      <a:pt x="473" y="12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0" name="Google Shape;20120;p50"/>
              <p:cNvSpPr/>
              <p:nvPr/>
            </p:nvSpPr>
            <p:spPr>
              <a:xfrm>
                <a:off x="7086800" y="2583725"/>
                <a:ext cx="131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1" extrusionOk="0">
                    <a:moveTo>
                      <a:pt x="265" y="0"/>
                    </a:moveTo>
                    <a:cubicBezTo>
                      <a:pt x="0" y="0"/>
                      <a:pt x="0" y="470"/>
                      <a:pt x="265" y="470"/>
                    </a:cubicBezTo>
                    <a:cubicBezTo>
                      <a:pt x="274" y="470"/>
                      <a:pt x="283" y="470"/>
                      <a:pt x="292" y="469"/>
                    </a:cubicBezTo>
                    <a:cubicBezTo>
                      <a:pt x="425" y="469"/>
                      <a:pt x="525" y="369"/>
                      <a:pt x="525" y="235"/>
                    </a:cubicBezTo>
                    <a:cubicBezTo>
                      <a:pt x="492" y="102"/>
                      <a:pt x="392" y="2"/>
                      <a:pt x="292" y="2"/>
                    </a:cubicBezTo>
                    <a:cubicBezTo>
                      <a:pt x="283" y="1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1" name="Google Shape;20121;p50"/>
              <p:cNvSpPr/>
              <p:nvPr/>
            </p:nvSpPr>
            <p:spPr>
              <a:xfrm>
                <a:off x="6933275" y="2550250"/>
                <a:ext cx="148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46" extrusionOk="0">
                    <a:moveTo>
                      <a:pt x="276" y="0"/>
                    </a:moveTo>
                    <a:cubicBezTo>
                      <a:pt x="162" y="0"/>
                      <a:pt x="57" y="91"/>
                      <a:pt x="28" y="207"/>
                    </a:cubicBezTo>
                    <a:cubicBezTo>
                      <a:pt x="1" y="307"/>
                      <a:pt x="38" y="345"/>
                      <a:pt x="100" y="345"/>
                    </a:cubicBezTo>
                    <a:cubicBezTo>
                      <a:pt x="263" y="345"/>
                      <a:pt x="595" y="79"/>
                      <a:pt x="328" y="6"/>
                    </a:cubicBezTo>
                    <a:cubicBezTo>
                      <a:pt x="311" y="2"/>
                      <a:pt x="293" y="0"/>
                      <a:pt x="27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2" name="Google Shape;20122;p50"/>
              <p:cNvSpPr/>
              <p:nvPr/>
            </p:nvSpPr>
            <p:spPr>
              <a:xfrm>
                <a:off x="6983175" y="2637850"/>
                <a:ext cx="156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99" extrusionOk="0">
                    <a:moveTo>
                      <a:pt x="268" y="1"/>
                    </a:moveTo>
                    <a:cubicBezTo>
                      <a:pt x="226" y="1"/>
                      <a:pt x="181" y="12"/>
                      <a:pt x="134" y="38"/>
                    </a:cubicBezTo>
                    <a:cubicBezTo>
                      <a:pt x="34" y="105"/>
                      <a:pt x="0" y="272"/>
                      <a:pt x="67" y="372"/>
                    </a:cubicBezTo>
                    <a:cubicBezTo>
                      <a:pt x="115" y="444"/>
                      <a:pt x="198" y="499"/>
                      <a:pt x="290" y="499"/>
                    </a:cubicBezTo>
                    <a:cubicBezTo>
                      <a:pt x="326" y="499"/>
                      <a:pt x="363" y="491"/>
                      <a:pt x="401" y="472"/>
                    </a:cubicBezTo>
                    <a:cubicBezTo>
                      <a:pt x="626" y="331"/>
                      <a:pt x="495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3" name="Google Shape;20123;p50"/>
              <p:cNvSpPr/>
              <p:nvPr/>
            </p:nvSpPr>
            <p:spPr>
              <a:xfrm>
                <a:off x="7041550" y="2545400"/>
                <a:ext cx="1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01" extrusionOk="0">
                    <a:moveTo>
                      <a:pt x="270" y="0"/>
                    </a:moveTo>
                    <a:cubicBezTo>
                      <a:pt x="186" y="0"/>
                      <a:pt x="111" y="45"/>
                      <a:pt x="67" y="134"/>
                    </a:cubicBezTo>
                    <a:cubicBezTo>
                      <a:pt x="0" y="234"/>
                      <a:pt x="34" y="401"/>
                      <a:pt x="134" y="467"/>
                    </a:cubicBezTo>
                    <a:cubicBezTo>
                      <a:pt x="178" y="490"/>
                      <a:pt x="223" y="501"/>
                      <a:pt x="265" y="501"/>
                    </a:cubicBezTo>
                    <a:cubicBezTo>
                      <a:pt x="349" y="501"/>
                      <a:pt x="423" y="456"/>
                      <a:pt x="467" y="367"/>
                    </a:cubicBezTo>
                    <a:cubicBezTo>
                      <a:pt x="534" y="267"/>
                      <a:pt x="501" y="100"/>
                      <a:pt x="401" y="34"/>
                    </a:cubicBezTo>
                    <a:cubicBezTo>
                      <a:pt x="356" y="11"/>
                      <a:pt x="312" y="0"/>
                      <a:pt x="27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4" name="Google Shape;20124;p50"/>
              <p:cNvSpPr/>
              <p:nvPr/>
            </p:nvSpPr>
            <p:spPr>
              <a:xfrm>
                <a:off x="6938675" y="2419375"/>
                <a:ext cx="15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99" extrusionOk="0">
                    <a:moveTo>
                      <a:pt x="352" y="0"/>
                    </a:moveTo>
                    <a:cubicBezTo>
                      <a:pt x="171" y="0"/>
                      <a:pt x="1" y="211"/>
                      <a:pt x="146" y="405"/>
                    </a:cubicBezTo>
                    <a:cubicBezTo>
                      <a:pt x="204" y="463"/>
                      <a:pt x="273" y="498"/>
                      <a:pt x="341" y="498"/>
                    </a:cubicBezTo>
                    <a:cubicBezTo>
                      <a:pt x="390" y="498"/>
                      <a:pt x="437" y="480"/>
                      <a:pt x="479" y="438"/>
                    </a:cubicBezTo>
                    <a:cubicBezTo>
                      <a:pt x="613" y="338"/>
                      <a:pt x="613" y="205"/>
                      <a:pt x="546" y="104"/>
                    </a:cubicBezTo>
                    <a:cubicBezTo>
                      <a:pt x="491" y="31"/>
                      <a:pt x="421" y="0"/>
                      <a:pt x="3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5" name="Google Shape;20125;p50"/>
              <p:cNvSpPr/>
              <p:nvPr/>
            </p:nvSpPr>
            <p:spPr>
              <a:xfrm>
                <a:off x="6865225" y="2438500"/>
                <a:ext cx="145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80" extrusionOk="0">
                    <a:moveTo>
                      <a:pt x="334" y="0"/>
                    </a:moveTo>
                    <a:cubicBezTo>
                      <a:pt x="317" y="0"/>
                      <a:pt x="299" y="2"/>
                      <a:pt x="282" y="7"/>
                    </a:cubicBezTo>
                    <a:cubicBezTo>
                      <a:pt x="0" y="38"/>
                      <a:pt x="41" y="480"/>
                      <a:pt x="295" y="480"/>
                    </a:cubicBezTo>
                    <a:cubicBezTo>
                      <a:pt x="312" y="480"/>
                      <a:pt x="330" y="478"/>
                      <a:pt x="348" y="474"/>
                    </a:cubicBezTo>
                    <a:cubicBezTo>
                      <a:pt x="482" y="474"/>
                      <a:pt x="582" y="340"/>
                      <a:pt x="582" y="207"/>
                    </a:cubicBezTo>
                    <a:cubicBezTo>
                      <a:pt x="553" y="91"/>
                      <a:pt x="449" y="0"/>
                      <a:pt x="3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6" name="Google Shape;20126;p50"/>
              <p:cNvSpPr/>
              <p:nvPr/>
            </p:nvSpPr>
            <p:spPr>
              <a:xfrm>
                <a:off x="6911850" y="2451200"/>
                <a:ext cx="163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08" extrusionOk="0">
                    <a:moveTo>
                      <a:pt x="359" y="0"/>
                    </a:moveTo>
                    <a:cubicBezTo>
                      <a:pt x="108" y="0"/>
                      <a:pt x="0" y="413"/>
                      <a:pt x="318" y="499"/>
                    </a:cubicBezTo>
                    <a:cubicBezTo>
                      <a:pt x="336" y="505"/>
                      <a:pt x="355" y="508"/>
                      <a:pt x="374" y="508"/>
                    </a:cubicBezTo>
                    <a:cubicBezTo>
                      <a:pt x="463" y="508"/>
                      <a:pt x="563" y="448"/>
                      <a:pt x="618" y="366"/>
                    </a:cubicBezTo>
                    <a:cubicBezTo>
                      <a:pt x="652" y="232"/>
                      <a:pt x="618" y="99"/>
                      <a:pt x="485" y="32"/>
                    </a:cubicBezTo>
                    <a:cubicBezTo>
                      <a:pt x="440" y="10"/>
                      <a:pt x="398" y="0"/>
                      <a:pt x="35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7" name="Google Shape;20127;p50"/>
              <p:cNvSpPr/>
              <p:nvPr/>
            </p:nvSpPr>
            <p:spPr>
              <a:xfrm>
                <a:off x="6966600" y="2335700"/>
                <a:ext cx="116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14" extrusionOk="0">
                    <a:moveTo>
                      <a:pt x="190" y="0"/>
                    </a:moveTo>
                    <a:cubicBezTo>
                      <a:pt x="1" y="0"/>
                      <a:pt x="165" y="413"/>
                      <a:pt x="302" y="413"/>
                    </a:cubicBezTo>
                    <a:cubicBezTo>
                      <a:pt x="337" y="413"/>
                      <a:pt x="371" y="385"/>
                      <a:pt x="396" y="316"/>
                    </a:cubicBezTo>
                    <a:cubicBezTo>
                      <a:pt x="463" y="182"/>
                      <a:pt x="396" y="49"/>
                      <a:pt x="263" y="16"/>
                    </a:cubicBezTo>
                    <a:cubicBezTo>
                      <a:pt x="234" y="5"/>
                      <a:pt x="210" y="0"/>
                      <a:pt x="19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8" name="Google Shape;20128;p50"/>
              <p:cNvSpPr/>
              <p:nvPr/>
            </p:nvSpPr>
            <p:spPr>
              <a:xfrm>
                <a:off x="6884225" y="2308250"/>
                <a:ext cx="14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4" extrusionOk="0">
                    <a:moveTo>
                      <a:pt x="262" y="1"/>
                    </a:moveTo>
                    <a:cubicBezTo>
                      <a:pt x="165" y="1"/>
                      <a:pt x="81" y="44"/>
                      <a:pt x="55" y="146"/>
                    </a:cubicBezTo>
                    <a:cubicBezTo>
                      <a:pt x="1" y="310"/>
                      <a:pt x="124" y="473"/>
                      <a:pt x="280" y="473"/>
                    </a:cubicBezTo>
                    <a:cubicBezTo>
                      <a:pt x="316" y="473"/>
                      <a:pt x="352" y="465"/>
                      <a:pt x="389" y="447"/>
                    </a:cubicBezTo>
                    <a:cubicBezTo>
                      <a:pt x="589" y="346"/>
                      <a:pt x="556" y="80"/>
                      <a:pt x="356" y="13"/>
                    </a:cubicBezTo>
                    <a:cubicBezTo>
                      <a:pt x="324" y="5"/>
                      <a:pt x="293" y="1"/>
                      <a:pt x="2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9" name="Google Shape;20129;p50"/>
              <p:cNvSpPr/>
              <p:nvPr/>
            </p:nvSpPr>
            <p:spPr>
              <a:xfrm>
                <a:off x="6868925" y="2327725"/>
                <a:ext cx="13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4" extrusionOk="0">
                    <a:moveTo>
                      <a:pt x="275" y="0"/>
                    </a:moveTo>
                    <a:cubicBezTo>
                      <a:pt x="194" y="0"/>
                      <a:pt x="113" y="43"/>
                      <a:pt x="67" y="135"/>
                    </a:cubicBezTo>
                    <a:cubicBezTo>
                      <a:pt x="0" y="235"/>
                      <a:pt x="67" y="401"/>
                      <a:pt x="167" y="468"/>
                    </a:cubicBezTo>
                    <a:cubicBezTo>
                      <a:pt x="198" y="478"/>
                      <a:pt x="228" y="483"/>
                      <a:pt x="258" y="483"/>
                    </a:cubicBezTo>
                    <a:cubicBezTo>
                      <a:pt x="422" y="483"/>
                      <a:pt x="557" y="337"/>
                      <a:pt x="501" y="168"/>
                    </a:cubicBezTo>
                    <a:cubicBezTo>
                      <a:pt x="465" y="60"/>
                      <a:pt x="370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0" name="Google Shape;20130;p50"/>
              <p:cNvSpPr/>
              <p:nvPr/>
            </p:nvSpPr>
            <p:spPr>
              <a:xfrm>
                <a:off x="6895750" y="2263300"/>
                <a:ext cx="115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0" extrusionOk="0">
                    <a:moveTo>
                      <a:pt x="202" y="1"/>
                    </a:moveTo>
                    <a:cubicBezTo>
                      <a:pt x="0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8" y="310"/>
                    </a:cubicBezTo>
                    <a:cubicBezTo>
                      <a:pt x="462" y="176"/>
                      <a:pt x="395" y="43"/>
                      <a:pt x="262" y="10"/>
                    </a:cubicBezTo>
                    <a:cubicBezTo>
                      <a:pt x="239" y="3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1" name="Google Shape;20131;p50"/>
              <p:cNvSpPr/>
              <p:nvPr/>
            </p:nvSpPr>
            <p:spPr>
              <a:xfrm>
                <a:off x="6772125" y="2166675"/>
                <a:ext cx="167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14" extrusionOk="0">
                    <a:moveTo>
                      <a:pt x="376" y="1"/>
                    </a:moveTo>
                    <a:cubicBezTo>
                      <a:pt x="176" y="1"/>
                      <a:pt x="1" y="282"/>
                      <a:pt x="236" y="439"/>
                    </a:cubicBezTo>
                    <a:cubicBezTo>
                      <a:pt x="286" y="489"/>
                      <a:pt x="345" y="514"/>
                      <a:pt x="403" y="514"/>
                    </a:cubicBezTo>
                    <a:cubicBezTo>
                      <a:pt x="462" y="514"/>
                      <a:pt x="520" y="489"/>
                      <a:pt x="570" y="439"/>
                    </a:cubicBezTo>
                    <a:cubicBezTo>
                      <a:pt x="670" y="339"/>
                      <a:pt x="637" y="172"/>
                      <a:pt x="537" y="72"/>
                    </a:cubicBezTo>
                    <a:cubicBezTo>
                      <a:pt x="487" y="22"/>
                      <a:pt x="430" y="1"/>
                      <a:pt x="37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2" name="Google Shape;20132;p50"/>
              <p:cNvSpPr/>
              <p:nvPr/>
            </p:nvSpPr>
            <p:spPr>
              <a:xfrm>
                <a:off x="6738000" y="2180425"/>
                <a:ext cx="133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96" extrusionOk="0">
                    <a:moveTo>
                      <a:pt x="287" y="1"/>
                    </a:moveTo>
                    <a:cubicBezTo>
                      <a:pt x="259" y="1"/>
                      <a:pt x="230" y="8"/>
                      <a:pt x="200" y="22"/>
                    </a:cubicBezTo>
                    <a:cubicBezTo>
                      <a:pt x="67" y="56"/>
                      <a:pt x="0" y="189"/>
                      <a:pt x="34" y="322"/>
                    </a:cubicBezTo>
                    <a:cubicBezTo>
                      <a:pt x="62" y="409"/>
                      <a:pt x="166" y="496"/>
                      <a:pt x="280" y="496"/>
                    </a:cubicBezTo>
                    <a:cubicBezTo>
                      <a:pt x="298" y="496"/>
                      <a:pt x="316" y="494"/>
                      <a:pt x="334" y="489"/>
                    </a:cubicBezTo>
                    <a:cubicBezTo>
                      <a:pt x="467" y="423"/>
                      <a:pt x="534" y="289"/>
                      <a:pt x="501" y="189"/>
                    </a:cubicBezTo>
                    <a:cubicBezTo>
                      <a:pt x="475" y="85"/>
                      <a:pt x="388" y="1"/>
                      <a:pt x="28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3" name="Google Shape;20133;p50"/>
              <p:cNvSpPr/>
              <p:nvPr/>
            </p:nvSpPr>
            <p:spPr>
              <a:xfrm>
                <a:off x="6841400" y="2189325"/>
                <a:ext cx="131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07" extrusionOk="0">
                    <a:moveTo>
                      <a:pt x="240" y="0"/>
                    </a:moveTo>
                    <a:cubicBezTo>
                      <a:pt x="128" y="0"/>
                      <a:pt x="15" y="71"/>
                      <a:pt x="1" y="233"/>
                    </a:cubicBezTo>
                    <a:cubicBezTo>
                      <a:pt x="1" y="367"/>
                      <a:pt x="67" y="467"/>
                      <a:pt x="201" y="500"/>
                    </a:cubicBezTo>
                    <a:cubicBezTo>
                      <a:pt x="218" y="505"/>
                      <a:pt x="236" y="507"/>
                      <a:pt x="253" y="507"/>
                    </a:cubicBezTo>
                    <a:cubicBezTo>
                      <a:pt x="367" y="507"/>
                      <a:pt x="468" y="416"/>
                      <a:pt x="468" y="300"/>
                    </a:cubicBezTo>
                    <a:cubicBezTo>
                      <a:pt x="523" y="114"/>
                      <a:pt x="382" y="0"/>
                      <a:pt x="24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4" name="Google Shape;20134;p50"/>
              <p:cNvSpPr/>
              <p:nvPr/>
            </p:nvSpPr>
            <p:spPr>
              <a:xfrm>
                <a:off x="6831650" y="2120775"/>
                <a:ext cx="1395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76" extrusionOk="0">
                    <a:moveTo>
                      <a:pt x="309" y="0"/>
                    </a:moveTo>
                    <a:cubicBezTo>
                      <a:pt x="292" y="0"/>
                      <a:pt x="275" y="2"/>
                      <a:pt x="257" y="7"/>
                    </a:cubicBezTo>
                    <a:cubicBezTo>
                      <a:pt x="0" y="71"/>
                      <a:pt x="52" y="475"/>
                      <a:pt x="325" y="475"/>
                    </a:cubicBezTo>
                    <a:cubicBezTo>
                      <a:pt x="335" y="475"/>
                      <a:pt x="346" y="475"/>
                      <a:pt x="357" y="474"/>
                    </a:cubicBezTo>
                    <a:cubicBezTo>
                      <a:pt x="491" y="474"/>
                      <a:pt x="557" y="340"/>
                      <a:pt x="557" y="207"/>
                    </a:cubicBezTo>
                    <a:cubicBezTo>
                      <a:pt x="528" y="91"/>
                      <a:pt x="424" y="0"/>
                      <a:pt x="30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5" name="Google Shape;20135;p50"/>
              <p:cNvSpPr/>
              <p:nvPr/>
            </p:nvSpPr>
            <p:spPr>
              <a:xfrm>
                <a:off x="6687550" y="2129275"/>
                <a:ext cx="133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68" extrusionOk="0">
                    <a:moveTo>
                      <a:pt x="284" y="0"/>
                    </a:moveTo>
                    <a:cubicBezTo>
                      <a:pt x="117" y="0"/>
                      <a:pt x="17" y="134"/>
                      <a:pt x="17" y="267"/>
                    </a:cubicBezTo>
                    <a:cubicBezTo>
                      <a:pt x="0" y="400"/>
                      <a:pt x="134" y="467"/>
                      <a:pt x="267" y="467"/>
                    </a:cubicBezTo>
                    <a:cubicBezTo>
                      <a:pt x="400" y="467"/>
                      <a:pt x="534" y="400"/>
                      <a:pt x="517" y="267"/>
                    </a:cubicBezTo>
                    <a:cubicBezTo>
                      <a:pt x="517" y="134"/>
                      <a:pt x="384" y="0"/>
                      <a:pt x="2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6" name="Google Shape;20136;p50"/>
              <p:cNvSpPr/>
              <p:nvPr/>
            </p:nvSpPr>
            <p:spPr>
              <a:xfrm>
                <a:off x="6703800" y="2114875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84" y="1"/>
                    </a:moveTo>
                    <a:cubicBezTo>
                      <a:pt x="217" y="1"/>
                      <a:pt x="151" y="26"/>
                      <a:pt x="101" y="76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51" y="459"/>
                      <a:pt x="217" y="484"/>
                      <a:pt x="284" y="484"/>
                    </a:cubicBezTo>
                    <a:cubicBezTo>
                      <a:pt x="351" y="484"/>
                      <a:pt x="418" y="459"/>
                      <a:pt x="468" y="409"/>
                    </a:cubicBezTo>
                    <a:cubicBezTo>
                      <a:pt x="534" y="309"/>
                      <a:pt x="534" y="142"/>
                      <a:pt x="468" y="76"/>
                    </a:cubicBezTo>
                    <a:cubicBezTo>
                      <a:pt x="418" y="26"/>
                      <a:pt x="351" y="1"/>
                      <a:pt x="28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7" name="Google Shape;20137;p50"/>
              <p:cNvSpPr/>
              <p:nvPr/>
            </p:nvSpPr>
            <p:spPr>
              <a:xfrm>
                <a:off x="6727150" y="2040500"/>
                <a:ext cx="146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25" extrusionOk="0">
                    <a:moveTo>
                      <a:pt x="252" y="0"/>
                    </a:moveTo>
                    <a:cubicBezTo>
                      <a:pt x="153" y="0"/>
                      <a:pt x="59" y="55"/>
                      <a:pt x="34" y="182"/>
                    </a:cubicBezTo>
                    <a:cubicBezTo>
                      <a:pt x="1" y="315"/>
                      <a:pt x="67" y="449"/>
                      <a:pt x="201" y="516"/>
                    </a:cubicBezTo>
                    <a:cubicBezTo>
                      <a:pt x="218" y="521"/>
                      <a:pt x="236" y="524"/>
                      <a:pt x="255" y="524"/>
                    </a:cubicBezTo>
                    <a:cubicBezTo>
                      <a:pt x="344" y="524"/>
                      <a:pt x="440" y="459"/>
                      <a:pt x="468" y="349"/>
                    </a:cubicBezTo>
                    <a:lnTo>
                      <a:pt x="501" y="349"/>
                    </a:lnTo>
                    <a:cubicBezTo>
                      <a:pt x="583" y="143"/>
                      <a:pt x="411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8" name="Google Shape;20138;p50"/>
              <p:cNvSpPr/>
              <p:nvPr/>
            </p:nvSpPr>
            <p:spPr>
              <a:xfrm>
                <a:off x="6768575" y="3719775"/>
                <a:ext cx="1530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98" extrusionOk="0">
                    <a:moveTo>
                      <a:pt x="339" y="1"/>
                    </a:moveTo>
                    <a:cubicBezTo>
                      <a:pt x="262" y="1"/>
                      <a:pt x="185" y="45"/>
                      <a:pt x="145" y="126"/>
                    </a:cubicBezTo>
                    <a:cubicBezTo>
                      <a:pt x="1" y="294"/>
                      <a:pt x="169" y="497"/>
                      <a:pt x="349" y="497"/>
                    </a:cubicBezTo>
                    <a:cubicBezTo>
                      <a:pt x="418" y="497"/>
                      <a:pt x="489" y="467"/>
                      <a:pt x="545" y="393"/>
                    </a:cubicBezTo>
                    <a:cubicBezTo>
                      <a:pt x="612" y="293"/>
                      <a:pt x="579" y="126"/>
                      <a:pt x="478" y="59"/>
                    </a:cubicBezTo>
                    <a:cubicBezTo>
                      <a:pt x="439" y="20"/>
                      <a:pt x="389" y="1"/>
                      <a:pt x="33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9" name="Google Shape;20139;p50"/>
              <p:cNvSpPr/>
              <p:nvPr/>
            </p:nvSpPr>
            <p:spPr>
              <a:xfrm>
                <a:off x="6776400" y="3674425"/>
                <a:ext cx="125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09" extrusionOk="0">
                    <a:moveTo>
                      <a:pt x="222" y="1"/>
                    </a:moveTo>
                    <a:cubicBezTo>
                      <a:pt x="1" y="1"/>
                      <a:pt x="241" y="408"/>
                      <a:pt x="383" y="408"/>
                    </a:cubicBezTo>
                    <a:cubicBezTo>
                      <a:pt x="421" y="408"/>
                      <a:pt x="452" y="379"/>
                      <a:pt x="466" y="305"/>
                    </a:cubicBezTo>
                    <a:cubicBezTo>
                      <a:pt x="499" y="172"/>
                      <a:pt x="399" y="38"/>
                      <a:pt x="266" y="5"/>
                    </a:cubicBezTo>
                    <a:cubicBezTo>
                      <a:pt x="249" y="2"/>
                      <a:pt x="235" y="1"/>
                      <a:pt x="22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0" name="Google Shape;20140;p50"/>
              <p:cNvSpPr/>
              <p:nvPr/>
            </p:nvSpPr>
            <p:spPr>
              <a:xfrm>
                <a:off x="6855025" y="3571425"/>
                <a:ext cx="156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00" extrusionOk="0">
                    <a:moveTo>
                      <a:pt x="353" y="1"/>
                    </a:moveTo>
                    <a:cubicBezTo>
                      <a:pt x="161" y="1"/>
                      <a:pt x="0" y="294"/>
                      <a:pt x="189" y="456"/>
                    </a:cubicBezTo>
                    <a:cubicBezTo>
                      <a:pt x="245" y="483"/>
                      <a:pt x="300" y="500"/>
                      <a:pt x="353" y="500"/>
                    </a:cubicBezTo>
                    <a:cubicBezTo>
                      <a:pt x="428" y="500"/>
                      <a:pt x="498" y="467"/>
                      <a:pt x="556" y="389"/>
                    </a:cubicBezTo>
                    <a:cubicBezTo>
                      <a:pt x="623" y="289"/>
                      <a:pt x="590" y="155"/>
                      <a:pt x="490" y="55"/>
                    </a:cubicBezTo>
                    <a:cubicBezTo>
                      <a:pt x="445" y="17"/>
                      <a:pt x="398" y="1"/>
                      <a:pt x="3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1" name="Google Shape;20141;p50"/>
              <p:cNvSpPr/>
              <p:nvPr/>
            </p:nvSpPr>
            <p:spPr>
              <a:xfrm>
                <a:off x="6803050" y="3645325"/>
                <a:ext cx="142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2" extrusionOk="0">
                    <a:moveTo>
                      <a:pt x="310" y="0"/>
                    </a:moveTo>
                    <a:cubicBezTo>
                      <a:pt x="228" y="0"/>
                      <a:pt x="143" y="37"/>
                      <a:pt x="100" y="102"/>
                    </a:cubicBezTo>
                    <a:cubicBezTo>
                      <a:pt x="0" y="202"/>
                      <a:pt x="33" y="368"/>
                      <a:pt x="134" y="435"/>
                    </a:cubicBezTo>
                    <a:cubicBezTo>
                      <a:pt x="179" y="465"/>
                      <a:pt x="237" y="482"/>
                      <a:pt x="294" y="482"/>
                    </a:cubicBezTo>
                    <a:cubicBezTo>
                      <a:pt x="363" y="482"/>
                      <a:pt x="430" y="457"/>
                      <a:pt x="467" y="402"/>
                    </a:cubicBezTo>
                    <a:cubicBezTo>
                      <a:pt x="567" y="268"/>
                      <a:pt x="534" y="135"/>
                      <a:pt x="434" y="35"/>
                    </a:cubicBezTo>
                    <a:cubicBezTo>
                      <a:pt x="398" y="11"/>
                      <a:pt x="354" y="0"/>
                      <a:pt x="3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2" name="Google Shape;20142;p50"/>
              <p:cNvSpPr/>
              <p:nvPr/>
            </p:nvSpPr>
            <p:spPr>
              <a:xfrm>
                <a:off x="6660575" y="3707275"/>
                <a:ext cx="180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85" extrusionOk="0">
                    <a:moveTo>
                      <a:pt x="374" y="0"/>
                    </a:moveTo>
                    <a:cubicBezTo>
                      <a:pt x="339" y="0"/>
                      <a:pt x="301" y="8"/>
                      <a:pt x="262" y="25"/>
                    </a:cubicBezTo>
                    <a:cubicBezTo>
                      <a:pt x="1" y="141"/>
                      <a:pt x="118" y="484"/>
                      <a:pt x="350" y="484"/>
                    </a:cubicBezTo>
                    <a:cubicBezTo>
                      <a:pt x="385" y="484"/>
                      <a:pt x="423" y="476"/>
                      <a:pt x="462" y="459"/>
                    </a:cubicBezTo>
                    <a:cubicBezTo>
                      <a:pt x="723" y="343"/>
                      <a:pt x="606" y="0"/>
                      <a:pt x="37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3" name="Google Shape;20143;p50"/>
              <p:cNvSpPr/>
              <p:nvPr/>
            </p:nvSpPr>
            <p:spPr>
              <a:xfrm>
                <a:off x="6675450" y="3585100"/>
                <a:ext cx="13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3" extrusionOk="0">
                    <a:moveTo>
                      <a:pt x="241" y="1"/>
                    </a:moveTo>
                    <a:cubicBezTo>
                      <a:pt x="135" y="1"/>
                      <a:pt x="30" y="64"/>
                      <a:pt x="0" y="209"/>
                    </a:cubicBezTo>
                    <a:cubicBezTo>
                      <a:pt x="0" y="342"/>
                      <a:pt x="67" y="442"/>
                      <a:pt x="201" y="476"/>
                    </a:cubicBezTo>
                    <a:cubicBezTo>
                      <a:pt x="218" y="480"/>
                      <a:pt x="236" y="482"/>
                      <a:pt x="253" y="482"/>
                    </a:cubicBezTo>
                    <a:cubicBezTo>
                      <a:pt x="367" y="482"/>
                      <a:pt x="472" y="392"/>
                      <a:pt x="501" y="276"/>
                    </a:cubicBezTo>
                    <a:cubicBezTo>
                      <a:pt x="520" y="106"/>
                      <a:pt x="379" y="1"/>
                      <a:pt x="24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4" name="Google Shape;20144;p50"/>
              <p:cNvSpPr/>
              <p:nvPr/>
            </p:nvSpPr>
            <p:spPr>
              <a:xfrm>
                <a:off x="6732400" y="3611550"/>
                <a:ext cx="14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27" extrusionOk="0">
                    <a:moveTo>
                      <a:pt x="483" y="1"/>
                    </a:moveTo>
                    <a:cubicBezTo>
                      <a:pt x="316" y="1"/>
                      <a:pt x="1" y="225"/>
                      <a:pt x="258" y="318"/>
                    </a:cubicBezTo>
                    <a:cubicBezTo>
                      <a:pt x="280" y="324"/>
                      <a:pt x="303" y="327"/>
                      <a:pt x="326" y="327"/>
                    </a:cubicBezTo>
                    <a:cubicBezTo>
                      <a:pt x="434" y="327"/>
                      <a:pt x="530" y="262"/>
                      <a:pt x="558" y="152"/>
                    </a:cubicBezTo>
                    <a:cubicBezTo>
                      <a:pt x="598" y="42"/>
                      <a:pt x="554" y="1"/>
                      <a:pt x="4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5" name="Google Shape;20145;p50"/>
              <p:cNvSpPr/>
              <p:nvPr/>
            </p:nvSpPr>
            <p:spPr>
              <a:xfrm>
                <a:off x="6585375" y="3747625"/>
                <a:ext cx="149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74" extrusionOk="0">
                    <a:moveTo>
                      <a:pt x="249" y="1"/>
                    </a:moveTo>
                    <a:cubicBezTo>
                      <a:pt x="202" y="1"/>
                      <a:pt x="151" y="14"/>
                      <a:pt x="101" y="46"/>
                    </a:cubicBezTo>
                    <a:cubicBezTo>
                      <a:pt x="1" y="146"/>
                      <a:pt x="1" y="279"/>
                      <a:pt x="68" y="379"/>
                    </a:cubicBezTo>
                    <a:cubicBezTo>
                      <a:pt x="126" y="438"/>
                      <a:pt x="206" y="473"/>
                      <a:pt x="283" y="473"/>
                    </a:cubicBezTo>
                    <a:cubicBezTo>
                      <a:pt x="339" y="473"/>
                      <a:pt x="393" y="455"/>
                      <a:pt x="435" y="413"/>
                    </a:cubicBezTo>
                    <a:cubicBezTo>
                      <a:pt x="597" y="250"/>
                      <a:pt x="452" y="1"/>
                      <a:pt x="24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6" name="Google Shape;20146;p50"/>
              <p:cNvSpPr/>
              <p:nvPr/>
            </p:nvSpPr>
            <p:spPr>
              <a:xfrm>
                <a:off x="6537850" y="3738750"/>
                <a:ext cx="13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7" extrusionOk="0">
                    <a:moveTo>
                      <a:pt x="234" y="1"/>
                    </a:moveTo>
                    <a:cubicBezTo>
                      <a:pt x="101" y="34"/>
                      <a:pt x="1" y="134"/>
                      <a:pt x="34" y="267"/>
                    </a:cubicBezTo>
                    <a:cubicBezTo>
                      <a:pt x="49" y="418"/>
                      <a:pt x="152" y="487"/>
                      <a:pt x="258" y="487"/>
                    </a:cubicBezTo>
                    <a:cubicBezTo>
                      <a:pt x="386" y="487"/>
                      <a:pt x="519" y="384"/>
                      <a:pt x="501" y="201"/>
                    </a:cubicBezTo>
                    <a:cubicBezTo>
                      <a:pt x="468" y="67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7" name="Google Shape;20147;p50"/>
              <p:cNvSpPr/>
              <p:nvPr/>
            </p:nvSpPr>
            <p:spPr>
              <a:xfrm>
                <a:off x="6586225" y="3715375"/>
                <a:ext cx="13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0" extrusionOk="0">
                    <a:moveTo>
                      <a:pt x="281" y="0"/>
                    </a:moveTo>
                    <a:cubicBezTo>
                      <a:pt x="242" y="0"/>
                      <a:pt x="202" y="11"/>
                      <a:pt x="167" y="35"/>
                    </a:cubicBezTo>
                    <a:cubicBezTo>
                      <a:pt x="34" y="102"/>
                      <a:pt x="0" y="235"/>
                      <a:pt x="67" y="368"/>
                    </a:cubicBezTo>
                    <a:cubicBezTo>
                      <a:pt x="110" y="433"/>
                      <a:pt x="195" y="470"/>
                      <a:pt x="276" y="470"/>
                    </a:cubicBezTo>
                    <a:cubicBezTo>
                      <a:pt x="321" y="470"/>
                      <a:pt x="365" y="459"/>
                      <a:pt x="401" y="435"/>
                    </a:cubicBezTo>
                    <a:cubicBezTo>
                      <a:pt x="501" y="368"/>
                      <a:pt x="534" y="235"/>
                      <a:pt x="467" y="102"/>
                    </a:cubicBezTo>
                    <a:cubicBezTo>
                      <a:pt x="424" y="37"/>
                      <a:pt x="353" y="0"/>
                      <a:pt x="28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8" name="Google Shape;20148;p50"/>
              <p:cNvSpPr/>
              <p:nvPr/>
            </p:nvSpPr>
            <p:spPr>
              <a:xfrm>
                <a:off x="6497825" y="3793300"/>
                <a:ext cx="131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2" extrusionOk="0">
                    <a:moveTo>
                      <a:pt x="279" y="0"/>
                    </a:moveTo>
                    <a:cubicBezTo>
                      <a:pt x="230" y="0"/>
                      <a:pt x="179" y="17"/>
                      <a:pt x="134" y="53"/>
                    </a:cubicBezTo>
                    <a:cubicBezTo>
                      <a:pt x="0" y="154"/>
                      <a:pt x="0" y="287"/>
                      <a:pt x="100" y="387"/>
                    </a:cubicBezTo>
                    <a:cubicBezTo>
                      <a:pt x="152" y="452"/>
                      <a:pt x="225" y="482"/>
                      <a:pt x="294" y="482"/>
                    </a:cubicBezTo>
                    <a:cubicBezTo>
                      <a:pt x="401" y="482"/>
                      <a:pt x="501" y="409"/>
                      <a:pt x="501" y="287"/>
                    </a:cubicBezTo>
                    <a:cubicBezTo>
                      <a:pt x="525" y="117"/>
                      <a:pt x="408" y="0"/>
                      <a:pt x="27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9" name="Google Shape;20149;p50"/>
              <p:cNvSpPr/>
              <p:nvPr/>
            </p:nvSpPr>
            <p:spPr>
              <a:xfrm>
                <a:off x="6233475" y="3810475"/>
                <a:ext cx="125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4" extrusionOk="0">
                    <a:moveTo>
                      <a:pt x="234" y="0"/>
                    </a:moveTo>
                    <a:cubicBezTo>
                      <a:pt x="67" y="0"/>
                      <a:pt x="0" y="134"/>
                      <a:pt x="0" y="267"/>
                    </a:cubicBezTo>
                    <a:cubicBezTo>
                      <a:pt x="0" y="383"/>
                      <a:pt x="101" y="474"/>
                      <a:pt x="215" y="474"/>
                    </a:cubicBezTo>
                    <a:cubicBezTo>
                      <a:pt x="232" y="474"/>
                      <a:pt x="249" y="472"/>
                      <a:pt x="267" y="467"/>
                    </a:cubicBezTo>
                    <a:cubicBezTo>
                      <a:pt x="400" y="467"/>
                      <a:pt x="501" y="334"/>
                      <a:pt x="467" y="234"/>
                    </a:cubicBezTo>
                    <a:cubicBezTo>
                      <a:pt x="467" y="100"/>
                      <a:pt x="334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0" name="Google Shape;20150;p50"/>
              <p:cNvSpPr/>
              <p:nvPr/>
            </p:nvSpPr>
            <p:spPr>
              <a:xfrm>
                <a:off x="6165175" y="3779025"/>
                <a:ext cx="182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2" extrusionOk="0">
                    <a:moveTo>
                      <a:pt x="358" y="0"/>
                    </a:moveTo>
                    <a:cubicBezTo>
                      <a:pt x="122" y="0"/>
                      <a:pt x="1" y="370"/>
                      <a:pt x="264" y="458"/>
                    </a:cubicBezTo>
                    <a:cubicBezTo>
                      <a:pt x="301" y="474"/>
                      <a:pt x="336" y="481"/>
                      <a:pt x="370" y="481"/>
                    </a:cubicBezTo>
                    <a:cubicBezTo>
                      <a:pt x="606" y="481"/>
                      <a:pt x="727" y="112"/>
                      <a:pt x="464" y="24"/>
                    </a:cubicBezTo>
                    <a:cubicBezTo>
                      <a:pt x="427" y="8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1" name="Google Shape;20151;p50"/>
              <p:cNvSpPr/>
              <p:nvPr/>
            </p:nvSpPr>
            <p:spPr>
              <a:xfrm>
                <a:off x="6284325" y="3781700"/>
                <a:ext cx="125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85" extrusionOk="0">
                    <a:moveTo>
                      <a:pt x="251" y="0"/>
                    </a:moveTo>
                    <a:cubicBezTo>
                      <a:pt x="126" y="0"/>
                      <a:pt x="1" y="84"/>
                      <a:pt x="1" y="251"/>
                    </a:cubicBezTo>
                    <a:cubicBezTo>
                      <a:pt x="1" y="384"/>
                      <a:pt x="101" y="484"/>
                      <a:pt x="234" y="484"/>
                    </a:cubicBezTo>
                    <a:cubicBezTo>
                      <a:pt x="368" y="484"/>
                      <a:pt x="501" y="384"/>
                      <a:pt x="501" y="251"/>
                    </a:cubicBezTo>
                    <a:cubicBezTo>
                      <a:pt x="501" y="84"/>
                      <a:pt x="376" y="0"/>
                      <a:pt x="25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2" name="Google Shape;20152;p50"/>
              <p:cNvSpPr/>
              <p:nvPr/>
            </p:nvSpPr>
            <p:spPr>
              <a:xfrm>
                <a:off x="6245975" y="383647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86" y="1"/>
                    </a:moveTo>
                    <a:cubicBezTo>
                      <a:pt x="212" y="1"/>
                      <a:pt x="139" y="36"/>
                      <a:pt x="101" y="94"/>
                    </a:cubicBezTo>
                    <a:cubicBezTo>
                      <a:pt x="1" y="194"/>
                      <a:pt x="34" y="328"/>
                      <a:pt x="134" y="428"/>
                    </a:cubicBezTo>
                    <a:cubicBezTo>
                      <a:pt x="176" y="470"/>
                      <a:pt x="229" y="488"/>
                      <a:pt x="283" y="488"/>
                    </a:cubicBezTo>
                    <a:cubicBezTo>
                      <a:pt x="356" y="488"/>
                      <a:pt x="429" y="453"/>
                      <a:pt x="468" y="395"/>
                    </a:cubicBezTo>
                    <a:cubicBezTo>
                      <a:pt x="534" y="295"/>
                      <a:pt x="534" y="128"/>
                      <a:pt x="434" y="61"/>
                    </a:cubicBezTo>
                    <a:cubicBezTo>
                      <a:pt x="392" y="19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3" name="Google Shape;20153;p50"/>
              <p:cNvSpPr/>
              <p:nvPr/>
            </p:nvSpPr>
            <p:spPr>
              <a:xfrm>
                <a:off x="6090150" y="3793575"/>
                <a:ext cx="1477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1" extrusionOk="0">
                    <a:moveTo>
                      <a:pt x="261" y="1"/>
                    </a:moveTo>
                    <a:cubicBezTo>
                      <a:pt x="153" y="1"/>
                      <a:pt x="57" y="65"/>
                      <a:pt x="29" y="176"/>
                    </a:cubicBezTo>
                    <a:cubicBezTo>
                      <a:pt x="0" y="281"/>
                      <a:pt x="43" y="321"/>
                      <a:pt x="111" y="321"/>
                    </a:cubicBezTo>
                    <a:cubicBezTo>
                      <a:pt x="277" y="321"/>
                      <a:pt x="591" y="80"/>
                      <a:pt x="329" y="9"/>
                    </a:cubicBezTo>
                    <a:cubicBezTo>
                      <a:pt x="306" y="3"/>
                      <a:pt x="284" y="1"/>
                      <a:pt x="26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4" name="Google Shape;20154;p50"/>
              <p:cNvSpPr/>
              <p:nvPr/>
            </p:nvSpPr>
            <p:spPr>
              <a:xfrm>
                <a:off x="6066200" y="3778025"/>
                <a:ext cx="138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8" extrusionOk="0">
                    <a:moveTo>
                      <a:pt x="278" y="1"/>
                    </a:moveTo>
                    <a:cubicBezTo>
                      <a:pt x="136" y="1"/>
                      <a:pt x="0" y="139"/>
                      <a:pt x="53" y="298"/>
                    </a:cubicBezTo>
                    <a:cubicBezTo>
                      <a:pt x="88" y="419"/>
                      <a:pt x="185" y="477"/>
                      <a:pt x="285" y="477"/>
                    </a:cubicBezTo>
                    <a:cubicBezTo>
                      <a:pt x="378" y="477"/>
                      <a:pt x="472" y="427"/>
                      <a:pt x="520" y="331"/>
                    </a:cubicBezTo>
                    <a:cubicBezTo>
                      <a:pt x="553" y="231"/>
                      <a:pt x="520" y="64"/>
                      <a:pt x="387" y="31"/>
                    </a:cubicBezTo>
                    <a:cubicBezTo>
                      <a:pt x="352" y="10"/>
                      <a:pt x="315" y="1"/>
                      <a:pt x="2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5" name="Google Shape;20155;p50"/>
              <p:cNvSpPr/>
              <p:nvPr/>
            </p:nvSpPr>
            <p:spPr>
              <a:xfrm>
                <a:off x="6411950" y="3833125"/>
                <a:ext cx="144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62" extrusionOk="0">
                    <a:moveTo>
                      <a:pt x="482" y="1"/>
                    </a:moveTo>
                    <a:cubicBezTo>
                      <a:pt x="317" y="1"/>
                      <a:pt x="0" y="312"/>
                      <a:pt x="300" y="362"/>
                    </a:cubicBezTo>
                    <a:cubicBezTo>
                      <a:pt x="433" y="362"/>
                      <a:pt x="533" y="262"/>
                      <a:pt x="567" y="128"/>
                    </a:cubicBezTo>
                    <a:cubicBezTo>
                      <a:pt x="575" y="36"/>
                      <a:pt x="537" y="1"/>
                      <a:pt x="4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6" name="Google Shape;20156;p50"/>
              <p:cNvSpPr/>
              <p:nvPr/>
            </p:nvSpPr>
            <p:spPr>
              <a:xfrm>
                <a:off x="6257650" y="3876175"/>
                <a:ext cx="135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89" extrusionOk="0">
                    <a:moveTo>
                      <a:pt x="253" y="1"/>
                    </a:moveTo>
                    <a:cubicBezTo>
                      <a:pt x="236" y="1"/>
                      <a:pt x="218" y="3"/>
                      <a:pt x="201" y="7"/>
                    </a:cubicBezTo>
                    <a:cubicBezTo>
                      <a:pt x="67" y="41"/>
                      <a:pt x="1" y="174"/>
                      <a:pt x="34" y="308"/>
                    </a:cubicBezTo>
                    <a:cubicBezTo>
                      <a:pt x="62" y="433"/>
                      <a:pt x="160" y="489"/>
                      <a:pt x="260" y="489"/>
                    </a:cubicBezTo>
                    <a:cubicBezTo>
                      <a:pt x="398" y="489"/>
                      <a:pt x="540" y="382"/>
                      <a:pt x="501" y="208"/>
                    </a:cubicBezTo>
                    <a:cubicBezTo>
                      <a:pt x="472" y="92"/>
                      <a:pt x="367" y="1"/>
                      <a:pt x="2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7" name="Google Shape;20157;p50"/>
              <p:cNvSpPr/>
              <p:nvPr/>
            </p:nvSpPr>
            <p:spPr>
              <a:xfrm>
                <a:off x="6157900" y="3849425"/>
                <a:ext cx="113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1" extrusionOk="0">
                    <a:moveTo>
                      <a:pt x="193" y="1"/>
                    </a:moveTo>
                    <a:cubicBezTo>
                      <a:pt x="0" y="1"/>
                      <a:pt x="212" y="380"/>
                      <a:pt x="359" y="380"/>
                    </a:cubicBezTo>
                    <a:cubicBezTo>
                      <a:pt x="399" y="380"/>
                      <a:pt x="434" y="351"/>
                      <a:pt x="455" y="277"/>
                    </a:cubicBezTo>
                    <a:cubicBezTo>
                      <a:pt x="455" y="143"/>
                      <a:pt x="388" y="10"/>
                      <a:pt x="255" y="10"/>
                    </a:cubicBezTo>
                    <a:cubicBezTo>
                      <a:pt x="231" y="4"/>
                      <a:pt x="210" y="1"/>
                      <a:pt x="1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8" name="Google Shape;20158;p50"/>
              <p:cNvSpPr/>
              <p:nvPr/>
            </p:nvSpPr>
            <p:spPr>
              <a:xfrm>
                <a:off x="6178825" y="3869025"/>
                <a:ext cx="15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294" extrusionOk="0">
                    <a:moveTo>
                      <a:pt x="453" y="0"/>
                    </a:moveTo>
                    <a:cubicBezTo>
                      <a:pt x="279" y="0"/>
                      <a:pt x="1" y="151"/>
                      <a:pt x="218" y="260"/>
                    </a:cubicBezTo>
                    <a:cubicBezTo>
                      <a:pt x="263" y="282"/>
                      <a:pt x="307" y="293"/>
                      <a:pt x="349" y="293"/>
                    </a:cubicBezTo>
                    <a:cubicBezTo>
                      <a:pt x="433" y="293"/>
                      <a:pt x="507" y="249"/>
                      <a:pt x="552" y="160"/>
                    </a:cubicBezTo>
                    <a:cubicBezTo>
                      <a:pt x="610" y="44"/>
                      <a:pt x="546" y="0"/>
                      <a:pt x="4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9" name="Google Shape;20159;p50"/>
              <p:cNvSpPr/>
              <p:nvPr/>
            </p:nvSpPr>
            <p:spPr>
              <a:xfrm>
                <a:off x="6010375" y="3796975"/>
                <a:ext cx="139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35" extrusionOk="0">
                    <a:moveTo>
                      <a:pt x="232" y="0"/>
                    </a:moveTo>
                    <a:cubicBezTo>
                      <a:pt x="118" y="0"/>
                      <a:pt x="18" y="91"/>
                      <a:pt x="18" y="207"/>
                    </a:cubicBezTo>
                    <a:cubicBezTo>
                      <a:pt x="1" y="300"/>
                      <a:pt x="33" y="335"/>
                      <a:pt x="85" y="335"/>
                    </a:cubicBezTo>
                    <a:cubicBezTo>
                      <a:pt x="238" y="335"/>
                      <a:pt x="558" y="31"/>
                      <a:pt x="285" y="7"/>
                    </a:cubicBezTo>
                    <a:cubicBezTo>
                      <a:pt x="267" y="2"/>
                      <a:pt x="250" y="0"/>
                      <a:pt x="23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0" name="Google Shape;20160;p50"/>
              <p:cNvSpPr/>
              <p:nvPr/>
            </p:nvSpPr>
            <p:spPr>
              <a:xfrm>
                <a:off x="5726650" y="3680525"/>
                <a:ext cx="148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75" extrusionOk="0">
                    <a:moveTo>
                      <a:pt x="282" y="1"/>
                    </a:moveTo>
                    <a:cubicBezTo>
                      <a:pt x="190" y="1"/>
                      <a:pt x="107" y="56"/>
                      <a:pt x="59" y="128"/>
                    </a:cubicBezTo>
                    <a:cubicBezTo>
                      <a:pt x="1" y="301"/>
                      <a:pt x="143" y="475"/>
                      <a:pt x="312" y="475"/>
                    </a:cubicBezTo>
                    <a:cubicBezTo>
                      <a:pt x="339" y="475"/>
                      <a:pt x="365" y="470"/>
                      <a:pt x="392" y="461"/>
                    </a:cubicBezTo>
                    <a:cubicBezTo>
                      <a:pt x="592" y="395"/>
                      <a:pt x="592" y="95"/>
                      <a:pt x="392" y="28"/>
                    </a:cubicBezTo>
                    <a:cubicBezTo>
                      <a:pt x="355" y="9"/>
                      <a:pt x="318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1" name="Google Shape;20161;p50"/>
              <p:cNvSpPr/>
              <p:nvPr/>
            </p:nvSpPr>
            <p:spPr>
              <a:xfrm>
                <a:off x="5723250" y="3652850"/>
                <a:ext cx="11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1" extrusionOk="0">
                    <a:moveTo>
                      <a:pt x="340" y="1"/>
                    </a:moveTo>
                    <a:cubicBezTo>
                      <a:pt x="201" y="1"/>
                      <a:pt x="0" y="410"/>
                      <a:pt x="202" y="410"/>
                    </a:cubicBezTo>
                    <a:cubicBezTo>
                      <a:pt x="219" y="410"/>
                      <a:pt x="239" y="407"/>
                      <a:pt x="261" y="401"/>
                    </a:cubicBezTo>
                    <a:cubicBezTo>
                      <a:pt x="395" y="368"/>
                      <a:pt x="462" y="201"/>
                      <a:pt x="428" y="101"/>
                    </a:cubicBezTo>
                    <a:cubicBezTo>
                      <a:pt x="409" y="29"/>
                      <a:pt x="376" y="1"/>
                      <a:pt x="34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2" name="Google Shape;20162;p50"/>
              <p:cNvSpPr/>
              <p:nvPr/>
            </p:nvSpPr>
            <p:spPr>
              <a:xfrm>
                <a:off x="5810675" y="3717825"/>
                <a:ext cx="15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472" extrusionOk="0">
                    <a:moveTo>
                      <a:pt x="339" y="0"/>
                    </a:moveTo>
                    <a:cubicBezTo>
                      <a:pt x="326" y="0"/>
                      <a:pt x="313" y="1"/>
                      <a:pt x="300" y="4"/>
                    </a:cubicBezTo>
                    <a:cubicBezTo>
                      <a:pt x="67" y="37"/>
                      <a:pt x="0" y="304"/>
                      <a:pt x="200" y="437"/>
                    </a:cubicBezTo>
                    <a:cubicBezTo>
                      <a:pt x="236" y="461"/>
                      <a:pt x="275" y="472"/>
                      <a:pt x="316" y="472"/>
                    </a:cubicBezTo>
                    <a:cubicBezTo>
                      <a:pt x="391" y="472"/>
                      <a:pt x="469" y="435"/>
                      <a:pt x="534" y="371"/>
                    </a:cubicBezTo>
                    <a:cubicBezTo>
                      <a:pt x="627" y="215"/>
                      <a:pt x="517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3" name="Google Shape;20163;p50"/>
              <p:cNvSpPr/>
              <p:nvPr/>
            </p:nvSpPr>
            <p:spPr>
              <a:xfrm>
                <a:off x="5814000" y="3734575"/>
                <a:ext cx="11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401"/>
                      <a:pt x="101" y="501"/>
                      <a:pt x="234" y="501"/>
                    </a:cubicBezTo>
                    <a:cubicBezTo>
                      <a:pt x="367" y="501"/>
                      <a:pt x="468" y="401"/>
                      <a:pt x="468" y="234"/>
                    </a:cubicBezTo>
                    <a:cubicBezTo>
                      <a:pt x="468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4" name="Google Shape;20164;p50"/>
              <p:cNvSpPr/>
              <p:nvPr/>
            </p:nvSpPr>
            <p:spPr>
              <a:xfrm>
                <a:off x="5571525" y="3628900"/>
                <a:ext cx="188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15" extrusionOk="0">
                    <a:moveTo>
                      <a:pt x="354" y="1"/>
                    </a:moveTo>
                    <a:cubicBezTo>
                      <a:pt x="118" y="1"/>
                      <a:pt x="0" y="375"/>
                      <a:pt x="293" y="492"/>
                    </a:cubicBezTo>
                    <a:cubicBezTo>
                      <a:pt x="328" y="507"/>
                      <a:pt x="361" y="514"/>
                      <a:pt x="393" y="514"/>
                    </a:cubicBezTo>
                    <a:cubicBezTo>
                      <a:pt x="632" y="514"/>
                      <a:pt x="754" y="113"/>
                      <a:pt x="460" y="25"/>
                    </a:cubicBezTo>
                    <a:cubicBezTo>
                      <a:pt x="423" y="8"/>
                      <a:pt x="387" y="1"/>
                      <a:pt x="35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5" name="Google Shape;20165;p50"/>
              <p:cNvSpPr/>
              <p:nvPr/>
            </p:nvSpPr>
            <p:spPr>
              <a:xfrm>
                <a:off x="5408700" y="3487525"/>
                <a:ext cx="15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01" extrusionOk="0">
                    <a:moveTo>
                      <a:pt x="239" y="1"/>
                    </a:moveTo>
                    <a:cubicBezTo>
                      <a:pt x="176" y="1"/>
                      <a:pt x="118" y="26"/>
                      <a:pt x="68" y="76"/>
                    </a:cubicBezTo>
                    <a:cubicBezTo>
                      <a:pt x="1" y="176"/>
                      <a:pt x="1" y="343"/>
                      <a:pt x="101" y="443"/>
                    </a:cubicBezTo>
                    <a:cubicBezTo>
                      <a:pt x="155" y="483"/>
                      <a:pt x="211" y="501"/>
                      <a:pt x="263" y="501"/>
                    </a:cubicBezTo>
                    <a:cubicBezTo>
                      <a:pt x="468" y="501"/>
                      <a:pt x="621" y="235"/>
                      <a:pt x="435" y="76"/>
                    </a:cubicBezTo>
                    <a:cubicBezTo>
                      <a:pt x="368" y="26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6" name="Google Shape;20166;p50"/>
              <p:cNvSpPr/>
              <p:nvPr/>
            </p:nvSpPr>
            <p:spPr>
              <a:xfrm>
                <a:off x="5428725" y="35085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cubicBezTo>
                      <a:pt x="367" y="501"/>
                      <a:pt x="501" y="368"/>
                      <a:pt x="501" y="234"/>
                    </a:cubicBezTo>
                    <a:cubicBezTo>
                      <a:pt x="501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7" name="Google Shape;20167;p50"/>
              <p:cNvSpPr/>
              <p:nvPr/>
            </p:nvSpPr>
            <p:spPr>
              <a:xfrm>
                <a:off x="5536300" y="3687250"/>
                <a:ext cx="14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5" extrusionOk="0">
                    <a:moveTo>
                      <a:pt x="295" y="1"/>
                    </a:moveTo>
                    <a:cubicBezTo>
                      <a:pt x="251" y="1"/>
                      <a:pt x="207" y="20"/>
                      <a:pt x="167" y="59"/>
                    </a:cubicBezTo>
                    <a:cubicBezTo>
                      <a:pt x="34" y="126"/>
                      <a:pt x="1" y="259"/>
                      <a:pt x="67" y="393"/>
                    </a:cubicBezTo>
                    <a:cubicBezTo>
                      <a:pt x="110" y="457"/>
                      <a:pt x="195" y="494"/>
                      <a:pt x="277" y="494"/>
                    </a:cubicBezTo>
                    <a:cubicBezTo>
                      <a:pt x="322" y="494"/>
                      <a:pt x="365" y="483"/>
                      <a:pt x="401" y="459"/>
                    </a:cubicBezTo>
                    <a:cubicBezTo>
                      <a:pt x="534" y="359"/>
                      <a:pt x="568" y="226"/>
                      <a:pt x="468" y="126"/>
                    </a:cubicBezTo>
                    <a:cubicBezTo>
                      <a:pt x="427" y="45"/>
                      <a:pt x="362" y="1"/>
                      <a:pt x="29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8" name="Google Shape;20168;p50"/>
              <p:cNvSpPr/>
              <p:nvPr/>
            </p:nvSpPr>
            <p:spPr>
              <a:xfrm>
                <a:off x="5444575" y="3616325"/>
                <a:ext cx="142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9" extrusionOk="0">
                    <a:moveTo>
                      <a:pt x="285" y="0"/>
                    </a:moveTo>
                    <a:cubicBezTo>
                      <a:pt x="212" y="0"/>
                      <a:pt x="139" y="36"/>
                      <a:pt x="100" y="94"/>
                    </a:cubicBezTo>
                    <a:cubicBezTo>
                      <a:pt x="0" y="194"/>
                      <a:pt x="34" y="361"/>
                      <a:pt x="134" y="428"/>
                    </a:cubicBezTo>
                    <a:cubicBezTo>
                      <a:pt x="176" y="470"/>
                      <a:pt x="229" y="488"/>
                      <a:pt x="282" y="488"/>
                    </a:cubicBezTo>
                    <a:cubicBezTo>
                      <a:pt x="356" y="488"/>
                      <a:pt x="429" y="452"/>
                      <a:pt x="467" y="394"/>
                    </a:cubicBezTo>
                    <a:cubicBezTo>
                      <a:pt x="567" y="294"/>
                      <a:pt x="534" y="127"/>
                      <a:pt x="434" y="61"/>
                    </a:cubicBezTo>
                    <a:cubicBezTo>
                      <a:pt x="392" y="19"/>
                      <a:pt x="338" y="0"/>
                      <a:pt x="28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9" name="Google Shape;20169;p50"/>
              <p:cNvSpPr/>
              <p:nvPr/>
            </p:nvSpPr>
            <p:spPr>
              <a:xfrm>
                <a:off x="5277775" y="3390125"/>
                <a:ext cx="133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0" extrusionOk="0">
                    <a:moveTo>
                      <a:pt x="250" y="1"/>
                    </a:moveTo>
                    <a:cubicBezTo>
                      <a:pt x="209" y="1"/>
                      <a:pt x="170" y="12"/>
                      <a:pt x="134" y="36"/>
                    </a:cubicBezTo>
                    <a:cubicBezTo>
                      <a:pt x="1" y="136"/>
                      <a:pt x="1" y="269"/>
                      <a:pt x="68" y="369"/>
                    </a:cubicBezTo>
                    <a:cubicBezTo>
                      <a:pt x="126" y="447"/>
                      <a:pt x="196" y="480"/>
                      <a:pt x="264" y="480"/>
                    </a:cubicBezTo>
                    <a:cubicBezTo>
                      <a:pt x="313" y="480"/>
                      <a:pt x="360" y="463"/>
                      <a:pt x="401" y="436"/>
                    </a:cubicBezTo>
                    <a:cubicBezTo>
                      <a:pt x="501" y="336"/>
                      <a:pt x="535" y="202"/>
                      <a:pt x="468" y="102"/>
                    </a:cubicBezTo>
                    <a:cubicBezTo>
                      <a:pt x="403" y="38"/>
                      <a:pt x="325" y="1"/>
                      <a:pt x="25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0" name="Google Shape;20170;p50"/>
              <p:cNvSpPr/>
              <p:nvPr/>
            </p:nvSpPr>
            <p:spPr>
              <a:xfrm>
                <a:off x="5284450" y="3334975"/>
                <a:ext cx="133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7" extrusionOk="0">
                    <a:moveTo>
                      <a:pt x="249" y="0"/>
                    </a:moveTo>
                    <a:cubicBezTo>
                      <a:pt x="135" y="0"/>
                      <a:pt x="34" y="91"/>
                      <a:pt x="34" y="207"/>
                    </a:cubicBezTo>
                    <a:cubicBezTo>
                      <a:pt x="1" y="340"/>
                      <a:pt x="101" y="474"/>
                      <a:pt x="234" y="507"/>
                    </a:cubicBezTo>
                    <a:cubicBezTo>
                      <a:pt x="368" y="507"/>
                      <a:pt x="468" y="407"/>
                      <a:pt x="501" y="273"/>
                    </a:cubicBezTo>
                    <a:cubicBezTo>
                      <a:pt x="534" y="140"/>
                      <a:pt x="434" y="40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1" name="Google Shape;20171;p50"/>
              <p:cNvSpPr/>
              <p:nvPr/>
            </p:nvSpPr>
            <p:spPr>
              <a:xfrm>
                <a:off x="5519625" y="3506825"/>
                <a:ext cx="147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9" extrusionOk="0">
                    <a:moveTo>
                      <a:pt x="256" y="0"/>
                    </a:moveTo>
                    <a:cubicBezTo>
                      <a:pt x="190" y="0"/>
                      <a:pt x="122" y="31"/>
                      <a:pt x="67" y="104"/>
                    </a:cubicBezTo>
                    <a:cubicBezTo>
                      <a:pt x="0" y="204"/>
                      <a:pt x="0" y="371"/>
                      <a:pt x="134" y="438"/>
                    </a:cubicBezTo>
                    <a:cubicBezTo>
                      <a:pt x="176" y="480"/>
                      <a:pt x="224" y="498"/>
                      <a:pt x="272" y="498"/>
                    </a:cubicBezTo>
                    <a:cubicBezTo>
                      <a:pt x="340" y="498"/>
                      <a:pt x="409" y="463"/>
                      <a:pt x="467" y="404"/>
                    </a:cubicBezTo>
                    <a:cubicBezTo>
                      <a:pt x="588" y="211"/>
                      <a:pt x="429" y="0"/>
                      <a:pt x="25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2" name="Google Shape;20172;p50"/>
              <p:cNvSpPr/>
              <p:nvPr/>
            </p:nvSpPr>
            <p:spPr>
              <a:xfrm>
                <a:off x="5525825" y="3543600"/>
                <a:ext cx="13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74" extrusionOk="0">
                    <a:moveTo>
                      <a:pt x="251" y="1"/>
                    </a:moveTo>
                    <a:cubicBezTo>
                      <a:pt x="123" y="1"/>
                      <a:pt x="0" y="96"/>
                      <a:pt x="19" y="268"/>
                    </a:cubicBezTo>
                    <a:cubicBezTo>
                      <a:pt x="19" y="410"/>
                      <a:pt x="122" y="473"/>
                      <a:pt x="233" y="473"/>
                    </a:cubicBezTo>
                    <a:cubicBezTo>
                      <a:pt x="382" y="473"/>
                      <a:pt x="544" y="359"/>
                      <a:pt x="486" y="168"/>
                    </a:cubicBezTo>
                    <a:cubicBezTo>
                      <a:pt x="444" y="54"/>
                      <a:pt x="346" y="1"/>
                      <a:pt x="25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3" name="Google Shape;20173;p50"/>
              <p:cNvSpPr/>
              <p:nvPr/>
            </p:nvSpPr>
            <p:spPr>
              <a:xfrm>
                <a:off x="5349525" y="3355800"/>
                <a:ext cx="17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370" y="0"/>
                    </a:moveTo>
                    <a:cubicBezTo>
                      <a:pt x="173" y="0"/>
                      <a:pt x="1" y="267"/>
                      <a:pt x="200" y="441"/>
                    </a:cubicBezTo>
                    <a:cubicBezTo>
                      <a:pt x="251" y="478"/>
                      <a:pt x="305" y="493"/>
                      <a:pt x="356" y="493"/>
                    </a:cubicBezTo>
                    <a:cubicBezTo>
                      <a:pt x="542" y="493"/>
                      <a:pt x="697" y="290"/>
                      <a:pt x="567" y="108"/>
                    </a:cubicBezTo>
                    <a:cubicBezTo>
                      <a:pt x="507" y="31"/>
                      <a:pt x="437" y="0"/>
                      <a:pt x="37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4" name="Google Shape;20174;p50"/>
              <p:cNvSpPr/>
              <p:nvPr/>
            </p:nvSpPr>
            <p:spPr>
              <a:xfrm>
                <a:off x="5275275" y="3156500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82" y="1"/>
                    </a:moveTo>
                    <a:cubicBezTo>
                      <a:pt x="168" y="1"/>
                      <a:pt x="63" y="91"/>
                      <a:pt x="34" y="207"/>
                    </a:cubicBezTo>
                    <a:cubicBezTo>
                      <a:pt x="1" y="341"/>
                      <a:pt x="101" y="474"/>
                      <a:pt x="234" y="474"/>
                    </a:cubicBezTo>
                    <a:cubicBezTo>
                      <a:pt x="257" y="480"/>
                      <a:pt x="280" y="483"/>
                      <a:pt x="302" y="483"/>
                    </a:cubicBezTo>
                    <a:cubicBezTo>
                      <a:pt x="411" y="483"/>
                      <a:pt x="507" y="418"/>
                      <a:pt x="535" y="307"/>
                    </a:cubicBezTo>
                    <a:cubicBezTo>
                      <a:pt x="535" y="174"/>
                      <a:pt x="468" y="41"/>
                      <a:pt x="334" y="7"/>
                    </a:cubicBezTo>
                    <a:cubicBezTo>
                      <a:pt x="317" y="3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5" name="Google Shape;20175;p50"/>
              <p:cNvSpPr/>
              <p:nvPr/>
            </p:nvSpPr>
            <p:spPr>
              <a:xfrm>
                <a:off x="7538575" y="2058175"/>
                <a:ext cx="140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75" extrusionOk="0">
                    <a:moveTo>
                      <a:pt x="250" y="0"/>
                    </a:moveTo>
                    <a:cubicBezTo>
                      <a:pt x="184" y="0"/>
                      <a:pt x="117" y="25"/>
                      <a:pt x="67" y="75"/>
                    </a:cubicBezTo>
                    <a:cubicBezTo>
                      <a:pt x="0" y="176"/>
                      <a:pt x="0" y="342"/>
                      <a:pt x="67" y="409"/>
                    </a:cubicBezTo>
                    <a:cubicBezTo>
                      <a:pt x="113" y="455"/>
                      <a:pt x="166" y="475"/>
                      <a:pt x="218" y="475"/>
                    </a:cubicBezTo>
                    <a:cubicBezTo>
                      <a:pt x="394" y="475"/>
                      <a:pt x="562" y="255"/>
                      <a:pt x="434" y="75"/>
                    </a:cubicBezTo>
                    <a:cubicBezTo>
                      <a:pt x="384" y="25"/>
                      <a:pt x="317" y="0"/>
                      <a:pt x="2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6" name="Google Shape;20176;p50"/>
              <p:cNvSpPr/>
              <p:nvPr/>
            </p:nvSpPr>
            <p:spPr>
              <a:xfrm>
                <a:off x="7709300" y="2175325"/>
                <a:ext cx="143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05" extrusionOk="0">
                    <a:moveTo>
                      <a:pt x="123" y="1"/>
                    </a:moveTo>
                    <a:cubicBezTo>
                      <a:pt x="48" y="1"/>
                      <a:pt x="1" y="44"/>
                      <a:pt x="43" y="160"/>
                    </a:cubicBezTo>
                    <a:cubicBezTo>
                      <a:pt x="68" y="261"/>
                      <a:pt x="152" y="305"/>
                      <a:pt x="250" y="305"/>
                    </a:cubicBezTo>
                    <a:cubicBezTo>
                      <a:pt x="280" y="305"/>
                      <a:pt x="311" y="301"/>
                      <a:pt x="343" y="293"/>
                    </a:cubicBezTo>
                    <a:cubicBezTo>
                      <a:pt x="571" y="202"/>
                      <a:pt x="284" y="1"/>
                      <a:pt x="12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7" name="Google Shape;20177;p50"/>
              <p:cNvSpPr/>
              <p:nvPr/>
            </p:nvSpPr>
            <p:spPr>
              <a:xfrm>
                <a:off x="7726425" y="2157325"/>
                <a:ext cx="131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9" extrusionOk="0">
                    <a:moveTo>
                      <a:pt x="252" y="0"/>
                    </a:moveTo>
                    <a:cubicBezTo>
                      <a:pt x="221" y="0"/>
                      <a:pt x="190" y="4"/>
                      <a:pt x="158" y="12"/>
                    </a:cubicBezTo>
                    <a:cubicBezTo>
                      <a:pt x="0" y="170"/>
                      <a:pt x="112" y="448"/>
                      <a:pt x="351" y="448"/>
                    </a:cubicBezTo>
                    <a:cubicBezTo>
                      <a:pt x="364" y="448"/>
                      <a:pt x="378" y="448"/>
                      <a:pt x="392" y="446"/>
                    </a:cubicBezTo>
                    <a:cubicBezTo>
                      <a:pt x="492" y="379"/>
                      <a:pt x="525" y="246"/>
                      <a:pt x="492" y="146"/>
                    </a:cubicBezTo>
                    <a:cubicBezTo>
                      <a:pt x="441" y="44"/>
                      <a:pt x="351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8" name="Google Shape;20178;p50"/>
              <p:cNvSpPr/>
              <p:nvPr/>
            </p:nvSpPr>
            <p:spPr>
              <a:xfrm>
                <a:off x="7701500" y="2049675"/>
                <a:ext cx="152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98" extrusionOk="0">
                    <a:moveTo>
                      <a:pt x="324" y="0"/>
                    </a:moveTo>
                    <a:cubicBezTo>
                      <a:pt x="169" y="0"/>
                      <a:pt x="1" y="153"/>
                      <a:pt x="88" y="349"/>
                    </a:cubicBezTo>
                    <a:cubicBezTo>
                      <a:pt x="123" y="453"/>
                      <a:pt x="202" y="497"/>
                      <a:pt x="285" y="497"/>
                    </a:cubicBezTo>
                    <a:cubicBezTo>
                      <a:pt x="441" y="497"/>
                      <a:pt x="608" y="344"/>
                      <a:pt x="521" y="149"/>
                    </a:cubicBezTo>
                    <a:cubicBezTo>
                      <a:pt x="487" y="44"/>
                      <a:pt x="407" y="0"/>
                      <a:pt x="32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9" name="Google Shape;20179;p50"/>
              <p:cNvSpPr/>
              <p:nvPr/>
            </p:nvSpPr>
            <p:spPr>
              <a:xfrm>
                <a:off x="7586100" y="2091575"/>
                <a:ext cx="1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5" extrusionOk="0">
                    <a:moveTo>
                      <a:pt x="286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7"/>
                      <a:pt x="0" y="107"/>
                      <a:pt x="34" y="241"/>
                    </a:cubicBezTo>
                    <a:cubicBezTo>
                      <a:pt x="34" y="374"/>
                      <a:pt x="134" y="474"/>
                      <a:pt x="267" y="474"/>
                    </a:cubicBezTo>
                    <a:cubicBezTo>
                      <a:pt x="401" y="474"/>
                      <a:pt x="501" y="341"/>
                      <a:pt x="501" y="207"/>
                    </a:cubicBezTo>
                    <a:cubicBezTo>
                      <a:pt x="501" y="91"/>
                      <a:pt x="400" y="1"/>
                      <a:pt x="28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0" name="Google Shape;20180;p50"/>
              <p:cNvSpPr/>
              <p:nvPr/>
            </p:nvSpPr>
            <p:spPr>
              <a:xfrm>
                <a:off x="7656150" y="2205325"/>
                <a:ext cx="139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2" extrusionOk="0">
                    <a:moveTo>
                      <a:pt x="276" y="0"/>
                    </a:moveTo>
                    <a:cubicBezTo>
                      <a:pt x="241" y="0"/>
                      <a:pt x="204" y="9"/>
                      <a:pt x="167" y="27"/>
                    </a:cubicBezTo>
                    <a:cubicBezTo>
                      <a:pt x="67" y="94"/>
                      <a:pt x="0" y="227"/>
                      <a:pt x="67" y="361"/>
                    </a:cubicBezTo>
                    <a:cubicBezTo>
                      <a:pt x="115" y="440"/>
                      <a:pt x="201" y="482"/>
                      <a:pt x="285" y="482"/>
                    </a:cubicBezTo>
                    <a:cubicBezTo>
                      <a:pt x="376" y="482"/>
                      <a:pt x="466" y="432"/>
                      <a:pt x="501" y="327"/>
                    </a:cubicBezTo>
                    <a:cubicBezTo>
                      <a:pt x="555" y="164"/>
                      <a:pt x="432" y="0"/>
                      <a:pt x="27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1" name="Google Shape;20181;p50"/>
              <p:cNvSpPr/>
              <p:nvPr/>
            </p:nvSpPr>
            <p:spPr>
              <a:xfrm>
                <a:off x="7747875" y="2147075"/>
                <a:ext cx="154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1" extrusionOk="0">
                    <a:moveTo>
                      <a:pt x="283" y="1"/>
                    </a:moveTo>
                    <a:cubicBezTo>
                      <a:pt x="236" y="1"/>
                      <a:pt x="185" y="17"/>
                      <a:pt x="134" y="55"/>
                    </a:cubicBezTo>
                    <a:cubicBezTo>
                      <a:pt x="34" y="122"/>
                      <a:pt x="1" y="255"/>
                      <a:pt x="67" y="389"/>
                    </a:cubicBezTo>
                    <a:cubicBezTo>
                      <a:pt x="111" y="453"/>
                      <a:pt x="195" y="490"/>
                      <a:pt x="277" y="490"/>
                    </a:cubicBezTo>
                    <a:cubicBezTo>
                      <a:pt x="322" y="490"/>
                      <a:pt x="366" y="479"/>
                      <a:pt x="401" y="456"/>
                    </a:cubicBezTo>
                    <a:cubicBezTo>
                      <a:pt x="617" y="294"/>
                      <a:pt x="484" y="1"/>
                      <a:pt x="2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2" name="Google Shape;20182;p50"/>
              <p:cNvSpPr/>
              <p:nvPr/>
            </p:nvSpPr>
            <p:spPr>
              <a:xfrm>
                <a:off x="7687850" y="2011375"/>
                <a:ext cx="14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2" extrusionOk="0">
                    <a:moveTo>
                      <a:pt x="260" y="1"/>
                    </a:moveTo>
                    <a:cubicBezTo>
                      <a:pt x="230" y="1"/>
                      <a:pt x="198" y="5"/>
                      <a:pt x="167" y="13"/>
                    </a:cubicBezTo>
                    <a:cubicBezTo>
                      <a:pt x="67" y="79"/>
                      <a:pt x="0" y="213"/>
                      <a:pt x="67" y="346"/>
                    </a:cubicBezTo>
                    <a:cubicBezTo>
                      <a:pt x="118" y="448"/>
                      <a:pt x="208" y="492"/>
                      <a:pt x="307" y="492"/>
                    </a:cubicBezTo>
                    <a:cubicBezTo>
                      <a:pt x="337" y="492"/>
                      <a:pt x="369" y="488"/>
                      <a:pt x="400" y="480"/>
                    </a:cubicBezTo>
                    <a:cubicBezTo>
                      <a:pt x="500" y="413"/>
                      <a:pt x="567" y="246"/>
                      <a:pt x="500" y="146"/>
                    </a:cubicBezTo>
                    <a:cubicBezTo>
                      <a:pt x="449" y="44"/>
                      <a:pt x="360" y="1"/>
                      <a:pt x="26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3" name="Google Shape;20183;p50"/>
              <p:cNvSpPr/>
              <p:nvPr/>
            </p:nvSpPr>
            <p:spPr>
              <a:xfrm>
                <a:off x="7613625" y="2045225"/>
                <a:ext cx="13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7" extrusionOk="0">
                    <a:moveTo>
                      <a:pt x="272" y="0"/>
                    </a:moveTo>
                    <a:cubicBezTo>
                      <a:pt x="239" y="0"/>
                      <a:pt x="203" y="8"/>
                      <a:pt x="167" y="26"/>
                    </a:cubicBezTo>
                    <a:cubicBezTo>
                      <a:pt x="34" y="60"/>
                      <a:pt x="0" y="193"/>
                      <a:pt x="34" y="327"/>
                    </a:cubicBezTo>
                    <a:cubicBezTo>
                      <a:pt x="82" y="424"/>
                      <a:pt x="167" y="486"/>
                      <a:pt x="248" y="486"/>
                    </a:cubicBezTo>
                    <a:cubicBezTo>
                      <a:pt x="278" y="486"/>
                      <a:pt x="307" y="478"/>
                      <a:pt x="334" y="460"/>
                    </a:cubicBezTo>
                    <a:cubicBezTo>
                      <a:pt x="467" y="427"/>
                      <a:pt x="534" y="260"/>
                      <a:pt x="467" y="160"/>
                    </a:cubicBezTo>
                    <a:cubicBezTo>
                      <a:pt x="443" y="62"/>
                      <a:pt x="365" y="0"/>
                      <a:pt x="27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4" name="Google Shape;20184;p50"/>
              <p:cNvSpPr/>
              <p:nvPr/>
            </p:nvSpPr>
            <p:spPr>
              <a:xfrm>
                <a:off x="7672350" y="2257900"/>
                <a:ext cx="145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01" extrusionOk="0">
                    <a:moveTo>
                      <a:pt x="118" y="0"/>
                    </a:moveTo>
                    <a:cubicBezTo>
                      <a:pt x="44" y="0"/>
                      <a:pt x="0" y="43"/>
                      <a:pt x="53" y="159"/>
                    </a:cubicBezTo>
                    <a:cubicBezTo>
                      <a:pt x="80" y="241"/>
                      <a:pt x="176" y="301"/>
                      <a:pt x="283" y="301"/>
                    </a:cubicBezTo>
                    <a:cubicBezTo>
                      <a:pt x="306" y="301"/>
                      <a:pt x="330" y="298"/>
                      <a:pt x="353" y="292"/>
                    </a:cubicBezTo>
                    <a:cubicBezTo>
                      <a:pt x="581" y="201"/>
                      <a:pt x="279" y="0"/>
                      <a:pt x="11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5" name="Google Shape;20185;p50"/>
              <p:cNvSpPr/>
              <p:nvPr/>
            </p:nvSpPr>
            <p:spPr>
              <a:xfrm>
                <a:off x="7797075" y="2225650"/>
                <a:ext cx="125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55" extrusionOk="0">
                    <a:moveTo>
                      <a:pt x="252" y="0"/>
                    </a:moveTo>
                    <a:cubicBezTo>
                      <a:pt x="129" y="0"/>
                      <a:pt x="1" y="85"/>
                      <a:pt x="1" y="248"/>
                    </a:cubicBezTo>
                    <a:cubicBezTo>
                      <a:pt x="1" y="364"/>
                      <a:pt x="101" y="455"/>
                      <a:pt x="215" y="455"/>
                    </a:cubicBezTo>
                    <a:cubicBezTo>
                      <a:pt x="233" y="455"/>
                      <a:pt x="250" y="453"/>
                      <a:pt x="268" y="448"/>
                    </a:cubicBezTo>
                    <a:cubicBezTo>
                      <a:pt x="401" y="448"/>
                      <a:pt x="501" y="315"/>
                      <a:pt x="468" y="181"/>
                    </a:cubicBezTo>
                    <a:cubicBezTo>
                      <a:pt x="453" y="60"/>
                      <a:pt x="354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6" name="Google Shape;20186;p50"/>
              <p:cNvSpPr/>
              <p:nvPr/>
            </p:nvSpPr>
            <p:spPr>
              <a:xfrm>
                <a:off x="7794575" y="2074225"/>
                <a:ext cx="150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01" extrusionOk="0">
                    <a:moveTo>
                      <a:pt x="334" y="1"/>
                    </a:moveTo>
                    <a:cubicBezTo>
                      <a:pt x="1" y="34"/>
                      <a:pt x="34" y="501"/>
                      <a:pt x="368" y="501"/>
                    </a:cubicBezTo>
                    <a:cubicBezTo>
                      <a:pt x="501" y="468"/>
                      <a:pt x="601" y="367"/>
                      <a:pt x="568" y="234"/>
                    </a:cubicBezTo>
                    <a:cubicBezTo>
                      <a:pt x="568" y="101"/>
                      <a:pt x="468" y="1"/>
                      <a:pt x="3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7" name="Google Shape;20187;p50"/>
              <p:cNvSpPr/>
              <p:nvPr/>
            </p:nvSpPr>
            <p:spPr>
              <a:xfrm>
                <a:off x="7734550" y="2080075"/>
                <a:ext cx="150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01" extrusionOk="0">
                    <a:moveTo>
                      <a:pt x="334" y="0"/>
                    </a:moveTo>
                    <a:cubicBezTo>
                      <a:pt x="0" y="0"/>
                      <a:pt x="33" y="500"/>
                      <a:pt x="367" y="500"/>
                    </a:cubicBezTo>
                    <a:cubicBezTo>
                      <a:pt x="500" y="467"/>
                      <a:pt x="600" y="367"/>
                      <a:pt x="600" y="234"/>
                    </a:cubicBezTo>
                    <a:cubicBezTo>
                      <a:pt x="567" y="100"/>
                      <a:pt x="467" y="0"/>
                      <a:pt x="3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8" name="Google Shape;20188;p50"/>
              <p:cNvSpPr/>
              <p:nvPr/>
            </p:nvSpPr>
            <p:spPr>
              <a:xfrm>
                <a:off x="7726950" y="2316425"/>
                <a:ext cx="130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1" extrusionOk="0">
                    <a:moveTo>
                      <a:pt x="283" y="0"/>
                    </a:moveTo>
                    <a:cubicBezTo>
                      <a:pt x="145" y="0"/>
                      <a:pt x="1" y="103"/>
                      <a:pt x="37" y="286"/>
                    </a:cubicBezTo>
                    <a:cubicBezTo>
                      <a:pt x="52" y="420"/>
                      <a:pt x="153" y="481"/>
                      <a:pt x="257" y="481"/>
                    </a:cubicBezTo>
                    <a:cubicBezTo>
                      <a:pt x="387" y="481"/>
                      <a:pt x="523" y="386"/>
                      <a:pt x="504" y="220"/>
                    </a:cubicBezTo>
                    <a:cubicBezTo>
                      <a:pt x="504" y="69"/>
                      <a:pt x="396" y="0"/>
                      <a:pt x="28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9" name="Google Shape;20189;p50"/>
              <p:cNvSpPr/>
              <p:nvPr/>
            </p:nvSpPr>
            <p:spPr>
              <a:xfrm>
                <a:off x="7908125" y="2349700"/>
                <a:ext cx="157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499" extrusionOk="0">
                    <a:moveTo>
                      <a:pt x="353" y="0"/>
                    </a:moveTo>
                    <a:cubicBezTo>
                      <a:pt x="97" y="0"/>
                      <a:pt x="1" y="401"/>
                      <a:pt x="296" y="490"/>
                    </a:cubicBezTo>
                    <a:cubicBezTo>
                      <a:pt x="318" y="495"/>
                      <a:pt x="341" y="498"/>
                      <a:pt x="364" y="498"/>
                    </a:cubicBezTo>
                    <a:cubicBezTo>
                      <a:pt x="472" y="498"/>
                      <a:pt x="568" y="433"/>
                      <a:pt x="596" y="323"/>
                    </a:cubicBezTo>
                    <a:cubicBezTo>
                      <a:pt x="629" y="190"/>
                      <a:pt x="562" y="56"/>
                      <a:pt x="462" y="23"/>
                    </a:cubicBezTo>
                    <a:cubicBezTo>
                      <a:pt x="424" y="7"/>
                      <a:pt x="387" y="0"/>
                      <a:pt x="3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0" name="Google Shape;20190;p50"/>
              <p:cNvSpPr/>
              <p:nvPr/>
            </p:nvSpPr>
            <p:spPr>
              <a:xfrm>
                <a:off x="7882150" y="2238300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0"/>
                    </a:moveTo>
                    <a:cubicBezTo>
                      <a:pt x="280" y="0"/>
                      <a:pt x="257" y="3"/>
                      <a:pt x="234" y="9"/>
                    </a:cubicBezTo>
                    <a:cubicBezTo>
                      <a:pt x="34" y="76"/>
                      <a:pt x="0" y="342"/>
                      <a:pt x="200" y="443"/>
                    </a:cubicBezTo>
                    <a:cubicBezTo>
                      <a:pt x="235" y="463"/>
                      <a:pt x="272" y="472"/>
                      <a:pt x="309" y="472"/>
                    </a:cubicBezTo>
                    <a:cubicBezTo>
                      <a:pt x="451" y="472"/>
                      <a:pt x="587" y="335"/>
                      <a:pt x="534" y="176"/>
                    </a:cubicBezTo>
                    <a:cubicBezTo>
                      <a:pt x="506" y="65"/>
                      <a:pt x="410" y="0"/>
                      <a:pt x="30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1" name="Google Shape;20191;p50"/>
              <p:cNvSpPr/>
              <p:nvPr/>
            </p:nvSpPr>
            <p:spPr>
              <a:xfrm>
                <a:off x="7815700" y="2245975"/>
                <a:ext cx="164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3" extrusionOk="0">
                    <a:moveTo>
                      <a:pt x="325" y="0"/>
                    </a:moveTo>
                    <a:cubicBezTo>
                      <a:pt x="21" y="0"/>
                      <a:pt x="0" y="470"/>
                      <a:pt x="323" y="502"/>
                    </a:cubicBezTo>
                    <a:cubicBezTo>
                      <a:pt x="623" y="502"/>
                      <a:pt x="657" y="35"/>
                      <a:pt x="357" y="2"/>
                    </a:cubicBezTo>
                    <a:cubicBezTo>
                      <a:pt x="346" y="1"/>
                      <a:pt x="335" y="0"/>
                      <a:pt x="32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2" name="Google Shape;20192;p50"/>
              <p:cNvSpPr/>
              <p:nvPr/>
            </p:nvSpPr>
            <p:spPr>
              <a:xfrm>
                <a:off x="7831475" y="2410550"/>
                <a:ext cx="1465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5" extrusionOk="0">
                    <a:moveTo>
                      <a:pt x="326" y="0"/>
                    </a:moveTo>
                    <a:cubicBezTo>
                      <a:pt x="174" y="0"/>
                      <a:pt x="0" y="100"/>
                      <a:pt x="59" y="257"/>
                    </a:cubicBezTo>
                    <a:cubicBezTo>
                      <a:pt x="73" y="367"/>
                      <a:pt x="170" y="414"/>
                      <a:pt x="274" y="414"/>
                    </a:cubicBezTo>
                    <a:cubicBezTo>
                      <a:pt x="423" y="414"/>
                      <a:pt x="585" y="315"/>
                      <a:pt x="526" y="157"/>
                    </a:cubicBezTo>
                    <a:cubicBezTo>
                      <a:pt x="526" y="48"/>
                      <a:pt x="431" y="0"/>
                      <a:pt x="32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3" name="Google Shape;20193;p50"/>
              <p:cNvSpPr/>
              <p:nvPr/>
            </p:nvSpPr>
            <p:spPr>
              <a:xfrm>
                <a:off x="7903825" y="24111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cubicBezTo>
                      <a:pt x="367" y="501"/>
                      <a:pt x="468" y="401"/>
                      <a:pt x="501" y="268"/>
                    </a:cubicBezTo>
                    <a:cubicBezTo>
                      <a:pt x="501" y="134"/>
                      <a:pt x="401" y="34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4" name="Google Shape;20194;p50"/>
              <p:cNvSpPr/>
              <p:nvPr/>
            </p:nvSpPr>
            <p:spPr>
              <a:xfrm>
                <a:off x="7870975" y="2294200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317" y="0"/>
                    </a:moveTo>
                    <a:cubicBezTo>
                      <a:pt x="161" y="0"/>
                      <a:pt x="0" y="141"/>
                      <a:pt x="80" y="341"/>
                    </a:cubicBezTo>
                    <a:cubicBezTo>
                      <a:pt x="109" y="428"/>
                      <a:pt x="213" y="515"/>
                      <a:pt x="327" y="515"/>
                    </a:cubicBezTo>
                    <a:cubicBezTo>
                      <a:pt x="345" y="515"/>
                      <a:pt x="363" y="513"/>
                      <a:pt x="381" y="508"/>
                    </a:cubicBezTo>
                    <a:cubicBezTo>
                      <a:pt x="514" y="441"/>
                      <a:pt x="581" y="308"/>
                      <a:pt x="547" y="208"/>
                    </a:cubicBezTo>
                    <a:cubicBezTo>
                      <a:pt x="521" y="62"/>
                      <a:pt x="420" y="0"/>
                      <a:pt x="31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5" name="Google Shape;20195;p50"/>
              <p:cNvSpPr/>
              <p:nvPr/>
            </p:nvSpPr>
            <p:spPr>
              <a:xfrm>
                <a:off x="7820425" y="2441000"/>
                <a:ext cx="159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87" extrusionOk="0">
                    <a:moveTo>
                      <a:pt x="249" y="0"/>
                    </a:moveTo>
                    <a:cubicBezTo>
                      <a:pt x="134" y="0"/>
                      <a:pt x="30" y="91"/>
                      <a:pt x="1" y="207"/>
                    </a:cubicBezTo>
                    <a:cubicBezTo>
                      <a:pt x="1" y="340"/>
                      <a:pt x="68" y="440"/>
                      <a:pt x="201" y="474"/>
                    </a:cubicBezTo>
                    <a:cubicBezTo>
                      <a:pt x="229" y="482"/>
                      <a:pt x="257" y="486"/>
                      <a:pt x="282" y="486"/>
                    </a:cubicBezTo>
                    <a:cubicBezTo>
                      <a:pt x="554" y="486"/>
                      <a:pt x="637" y="37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6" name="Google Shape;20196;p50"/>
              <p:cNvSpPr/>
              <p:nvPr/>
            </p:nvSpPr>
            <p:spPr>
              <a:xfrm>
                <a:off x="7957700" y="2661600"/>
                <a:ext cx="14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4" extrusionOk="0">
                    <a:moveTo>
                      <a:pt x="271" y="1"/>
                    </a:moveTo>
                    <a:cubicBezTo>
                      <a:pt x="131" y="1"/>
                      <a:pt x="1" y="138"/>
                      <a:pt x="47" y="323"/>
                    </a:cubicBezTo>
                    <a:cubicBezTo>
                      <a:pt x="67" y="402"/>
                      <a:pt x="128" y="434"/>
                      <a:pt x="199" y="434"/>
                    </a:cubicBezTo>
                    <a:cubicBezTo>
                      <a:pt x="366" y="434"/>
                      <a:pt x="588" y="253"/>
                      <a:pt x="447" y="89"/>
                    </a:cubicBezTo>
                    <a:cubicBezTo>
                      <a:pt x="396" y="28"/>
                      <a:pt x="332" y="1"/>
                      <a:pt x="27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7" name="Google Shape;20197;p50"/>
              <p:cNvSpPr/>
              <p:nvPr/>
            </p:nvSpPr>
            <p:spPr>
              <a:xfrm>
                <a:off x="8072075" y="2646125"/>
                <a:ext cx="127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09" extrusionOk="0">
                    <a:moveTo>
                      <a:pt x="389" y="1"/>
                    </a:moveTo>
                    <a:cubicBezTo>
                      <a:pt x="242" y="1"/>
                      <a:pt x="0" y="409"/>
                      <a:pt x="251" y="409"/>
                    </a:cubicBezTo>
                    <a:cubicBezTo>
                      <a:pt x="259" y="409"/>
                      <a:pt x="267" y="409"/>
                      <a:pt x="276" y="408"/>
                    </a:cubicBezTo>
                    <a:cubicBezTo>
                      <a:pt x="409" y="374"/>
                      <a:pt x="509" y="241"/>
                      <a:pt x="476" y="108"/>
                    </a:cubicBezTo>
                    <a:cubicBezTo>
                      <a:pt x="462" y="31"/>
                      <a:pt x="429" y="1"/>
                      <a:pt x="38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8" name="Google Shape;20198;p50"/>
              <p:cNvSpPr/>
              <p:nvPr/>
            </p:nvSpPr>
            <p:spPr>
              <a:xfrm>
                <a:off x="8003075" y="2458025"/>
                <a:ext cx="147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87" extrusionOk="0">
                    <a:moveTo>
                      <a:pt x="339" y="0"/>
                    </a:moveTo>
                    <a:cubicBezTo>
                      <a:pt x="305" y="0"/>
                      <a:pt x="269" y="8"/>
                      <a:pt x="234" y="26"/>
                    </a:cubicBezTo>
                    <a:cubicBezTo>
                      <a:pt x="33" y="93"/>
                      <a:pt x="0" y="360"/>
                      <a:pt x="200" y="460"/>
                    </a:cubicBezTo>
                    <a:cubicBezTo>
                      <a:pt x="237" y="478"/>
                      <a:pt x="274" y="486"/>
                      <a:pt x="309" y="486"/>
                    </a:cubicBezTo>
                    <a:cubicBezTo>
                      <a:pt x="465" y="486"/>
                      <a:pt x="588" y="323"/>
                      <a:pt x="534" y="160"/>
                    </a:cubicBezTo>
                    <a:cubicBezTo>
                      <a:pt x="509" y="62"/>
                      <a:pt x="431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9" name="Google Shape;20199;p50"/>
              <p:cNvSpPr/>
              <p:nvPr/>
            </p:nvSpPr>
            <p:spPr>
              <a:xfrm>
                <a:off x="7834600" y="2517350"/>
                <a:ext cx="1440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98" extrusionOk="0">
                    <a:moveTo>
                      <a:pt x="275" y="0"/>
                    </a:moveTo>
                    <a:cubicBezTo>
                      <a:pt x="252" y="0"/>
                      <a:pt x="227" y="7"/>
                      <a:pt x="201" y="22"/>
                    </a:cubicBezTo>
                    <a:cubicBezTo>
                      <a:pt x="68" y="55"/>
                      <a:pt x="1" y="188"/>
                      <a:pt x="34" y="322"/>
                    </a:cubicBezTo>
                    <a:cubicBezTo>
                      <a:pt x="90" y="432"/>
                      <a:pt x="191" y="497"/>
                      <a:pt x="299" y="497"/>
                    </a:cubicBezTo>
                    <a:cubicBezTo>
                      <a:pt x="322" y="497"/>
                      <a:pt x="345" y="494"/>
                      <a:pt x="368" y="489"/>
                    </a:cubicBezTo>
                    <a:cubicBezTo>
                      <a:pt x="576" y="429"/>
                      <a:pt x="466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0" name="Google Shape;20200;p50"/>
              <p:cNvSpPr/>
              <p:nvPr/>
            </p:nvSpPr>
            <p:spPr>
              <a:xfrm>
                <a:off x="7869625" y="2681950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69" y="0"/>
                    </a:moveTo>
                    <a:cubicBezTo>
                      <a:pt x="247" y="0"/>
                      <a:pt x="224" y="3"/>
                      <a:pt x="201" y="9"/>
                    </a:cubicBezTo>
                    <a:cubicBezTo>
                      <a:pt x="68" y="42"/>
                      <a:pt x="1" y="176"/>
                      <a:pt x="34" y="309"/>
                    </a:cubicBezTo>
                    <a:cubicBezTo>
                      <a:pt x="62" y="420"/>
                      <a:pt x="158" y="484"/>
                      <a:pt x="266" y="484"/>
                    </a:cubicBezTo>
                    <a:cubicBezTo>
                      <a:pt x="289" y="484"/>
                      <a:pt x="312" y="482"/>
                      <a:pt x="334" y="476"/>
                    </a:cubicBezTo>
                    <a:cubicBezTo>
                      <a:pt x="468" y="443"/>
                      <a:pt x="535" y="309"/>
                      <a:pt x="501" y="176"/>
                    </a:cubicBezTo>
                    <a:cubicBezTo>
                      <a:pt x="474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1" name="Google Shape;20201;p50"/>
              <p:cNvSpPr/>
              <p:nvPr/>
            </p:nvSpPr>
            <p:spPr>
              <a:xfrm>
                <a:off x="8018075" y="2678000"/>
                <a:ext cx="167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01" extrusionOk="0">
                    <a:moveTo>
                      <a:pt x="367" y="0"/>
                    </a:moveTo>
                    <a:cubicBezTo>
                      <a:pt x="34" y="0"/>
                      <a:pt x="0" y="467"/>
                      <a:pt x="334" y="500"/>
                    </a:cubicBezTo>
                    <a:cubicBezTo>
                      <a:pt x="634" y="500"/>
                      <a:pt x="668" y="33"/>
                      <a:pt x="3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2" name="Google Shape;20202;p50"/>
              <p:cNvSpPr/>
              <p:nvPr/>
            </p:nvSpPr>
            <p:spPr>
              <a:xfrm>
                <a:off x="7963875" y="2501825"/>
                <a:ext cx="148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73" extrusionOk="0">
                    <a:moveTo>
                      <a:pt x="335" y="0"/>
                    </a:moveTo>
                    <a:cubicBezTo>
                      <a:pt x="313" y="0"/>
                      <a:pt x="290" y="3"/>
                      <a:pt x="267" y="9"/>
                    </a:cubicBezTo>
                    <a:cubicBezTo>
                      <a:pt x="34" y="75"/>
                      <a:pt x="0" y="342"/>
                      <a:pt x="200" y="442"/>
                    </a:cubicBezTo>
                    <a:cubicBezTo>
                      <a:pt x="242" y="463"/>
                      <a:pt x="283" y="472"/>
                      <a:pt x="322" y="472"/>
                    </a:cubicBezTo>
                    <a:cubicBezTo>
                      <a:pt x="473" y="472"/>
                      <a:pt x="594" y="334"/>
                      <a:pt x="567" y="176"/>
                    </a:cubicBezTo>
                    <a:cubicBezTo>
                      <a:pt x="540" y="65"/>
                      <a:pt x="443" y="0"/>
                      <a:pt x="33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3" name="Google Shape;20203;p50"/>
              <p:cNvSpPr/>
              <p:nvPr/>
            </p:nvSpPr>
            <p:spPr>
              <a:xfrm>
                <a:off x="7877150" y="2572700"/>
                <a:ext cx="12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60" extrusionOk="0">
                    <a:moveTo>
                      <a:pt x="250" y="1"/>
                    </a:moveTo>
                    <a:cubicBezTo>
                      <a:pt x="184" y="1"/>
                      <a:pt x="117" y="26"/>
                      <a:pt x="67" y="76"/>
                    </a:cubicBezTo>
                    <a:cubicBezTo>
                      <a:pt x="0" y="143"/>
                      <a:pt x="0" y="309"/>
                      <a:pt x="67" y="409"/>
                    </a:cubicBezTo>
                    <a:cubicBezTo>
                      <a:pt x="117" y="443"/>
                      <a:pt x="184" y="459"/>
                      <a:pt x="250" y="459"/>
                    </a:cubicBezTo>
                    <a:cubicBezTo>
                      <a:pt x="317" y="459"/>
                      <a:pt x="384" y="443"/>
                      <a:pt x="434" y="409"/>
                    </a:cubicBezTo>
                    <a:cubicBezTo>
                      <a:pt x="500" y="309"/>
                      <a:pt x="500" y="143"/>
                      <a:pt x="434" y="76"/>
                    </a:cubicBezTo>
                    <a:cubicBezTo>
                      <a:pt x="384" y="26"/>
                      <a:pt x="317" y="1"/>
                      <a:pt x="25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4" name="Google Shape;20204;p50"/>
              <p:cNvSpPr/>
              <p:nvPr/>
            </p:nvSpPr>
            <p:spPr>
              <a:xfrm>
                <a:off x="7923000" y="2715750"/>
                <a:ext cx="157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85" extrusionOk="0">
                    <a:moveTo>
                      <a:pt x="305" y="1"/>
                    </a:moveTo>
                    <a:cubicBezTo>
                      <a:pt x="273" y="1"/>
                      <a:pt x="238" y="8"/>
                      <a:pt x="201" y="25"/>
                    </a:cubicBezTo>
                    <a:cubicBezTo>
                      <a:pt x="67" y="58"/>
                      <a:pt x="1" y="191"/>
                      <a:pt x="34" y="325"/>
                    </a:cubicBezTo>
                    <a:cubicBezTo>
                      <a:pt x="83" y="422"/>
                      <a:pt x="168" y="484"/>
                      <a:pt x="262" y="484"/>
                    </a:cubicBezTo>
                    <a:cubicBezTo>
                      <a:pt x="296" y="484"/>
                      <a:pt x="332" y="476"/>
                      <a:pt x="368" y="458"/>
                    </a:cubicBezTo>
                    <a:cubicBezTo>
                      <a:pt x="631" y="370"/>
                      <a:pt x="535" y="1"/>
                      <a:pt x="30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5" name="Google Shape;20205;p50"/>
              <p:cNvSpPr/>
              <p:nvPr/>
            </p:nvSpPr>
            <p:spPr>
              <a:xfrm>
                <a:off x="7981850" y="2612275"/>
                <a:ext cx="15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2" extrusionOk="0">
                    <a:moveTo>
                      <a:pt x="307" y="1"/>
                    </a:moveTo>
                    <a:cubicBezTo>
                      <a:pt x="206" y="1"/>
                      <a:pt x="109" y="59"/>
                      <a:pt x="82" y="194"/>
                    </a:cubicBezTo>
                    <a:cubicBezTo>
                      <a:pt x="0" y="378"/>
                      <a:pt x="156" y="511"/>
                      <a:pt x="311" y="511"/>
                    </a:cubicBezTo>
                    <a:cubicBezTo>
                      <a:pt x="411" y="511"/>
                      <a:pt x="510" y="457"/>
                      <a:pt x="549" y="327"/>
                    </a:cubicBezTo>
                    <a:cubicBezTo>
                      <a:pt x="609" y="129"/>
                      <a:pt x="455" y="1"/>
                      <a:pt x="30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6" name="Google Shape;20206;p50"/>
              <p:cNvSpPr/>
              <p:nvPr/>
            </p:nvSpPr>
            <p:spPr>
              <a:xfrm>
                <a:off x="7968875" y="2581050"/>
                <a:ext cx="148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73" extrusionOk="0">
                    <a:moveTo>
                      <a:pt x="302" y="0"/>
                    </a:moveTo>
                    <a:cubicBezTo>
                      <a:pt x="280" y="0"/>
                      <a:pt x="257" y="3"/>
                      <a:pt x="234" y="9"/>
                    </a:cubicBezTo>
                    <a:cubicBezTo>
                      <a:pt x="34" y="75"/>
                      <a:pt x="0" y="342"/>
                      <a:pt x="201" y="442"/>
                    </a:cubicBezTo>
                    <a:cubicBezTo>
                      <a:pt x="242" y="463"/>
                      <a:pt x="283" y="472"/>
                      <a:pt x="322" y="472"/>
                    </a:cubicBezTo>
                    <a:cubicBezTo>
                      <a:pt x="473" y="472"/>
                      <a:pt x="594" y="334"/>
                      <a:pt x="567" y="175"/>
                    </a:cubicBezTo>
                    <a:cubicBezTo>
                      <a:pt x="512" y="65"/>
                      <a:pt x="411" y="0"/>
                      <a:pt x="30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7" name="Google Shape;20207;p50"/>
              <p:cNvSpPr/>
              <p:nvPr/>
            </p:nvSpPr>
            <p:spPr>
              <a:xfrm>
                <a:off x="8021400" y="2899650"/>
                <a:ext cx="133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1" extrusionOk="0">
                    <a:moveTo>
                      <a:pt x="287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41"/>
                      <a:pt x="1" y="141"/>
                      <a:pt x="34" y="274"/>
                    </a:cubicBezTo>
                    <a:cubicBezTo>
                      <a:pt x="63" y="390"/>
                      <a:pt x="168" y="481"/>
                      <a:pt x="282" y="481"/>
                    </a:cubicBezTo>
                    <a:cubicBezTo>
                      <a:pt x="299" y="481"/>
                      <a:pt x="317" y="479"/>
                      <a:pt x="334" y="474"/>
                    </a:cubicBezTo>
                    <a:cubicBezTo>
                      <a:pt x="468" y="441"/>
                      <a:pt x="535" y="341"/>
                      <a:pt x="535" y="207"/>
                    </a:cubicBezTo>
                    <a:cubicBezTo>
                      <a:pt x="506" y="91"/>
                      <a:pt x="401" y="1"/>
                      <a:pt x="28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8" name="Google Shape;20208;p50"/>
              <p:cNvSpPr/>
              <p:nvPr/>
            </p:nvSpPr>
            <p:spPr>
              <a:xfrm>
                <a:off x="8018675" y="2944200"/>
                <a:ext cx="136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62" extrusionOk="0">
                    <a:moveTo>
                      <a:pt x="252" y="0"/>
                    </a:moveTo>
                    <a:cubicBezTo>
                      <a:pt x="164" y="0"/>
                      <a:pt x="68" y="62"/>
                      <a:pt x="43" y="160"/>
                    </a:cubicBezTo>
                    <a:cubicBezTo>
                      <a:pt x="0" y="332"/>
                      <a:pt x="137" y="462"/>
                      <a:pt x="275" y="462"/>
                    </a:cubicBezTo>
                    <a:cubicBezTo>
                      <a:pt x="352" y="462"/>
                      <a:pt x="429" y="422"/>
                      <a:pt x="477" y="327"/>
                    </a:cubicBezTo>
                    <a:cubicBezTo>
                      <a:pt x="544" y="193"/>
                      <a:pt x="477" y="60"/>
                      <a:pt x="343" y="26"/>
                    </a:cubicBezTo>
                    <a:cubicBezTo>
                      <a:pt x="317" y="9"/>
                      <a:pt x="285" y="0"/>
                      <a:pt x="2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9" name="Google Shape;20209;p50"/>
              <p:cNvSpPr/>
              <p:nvPr/>
            </p:nvSpPr>
            <p:spPr>
              <a:xfrm>
                <a:off x="8013900" y="3142850"/>
                <a:ext cx="13525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54" extrusionOk="0">
                    <a:moveTo>
                      <a:pt x="83" y="1"/>
                    </a:moveTo>
                    <a:cubicBezTo>
                      <a:pt x="35" y="1"/>
                      <a:pt x="1" y="34"/>
                      <a:pt x="1" y="120"/>
                    </a:cubicBezTo>
                    <a:cubicBezTo>
                      <a:pt x="1" y="253"/>
                      <a:pt x="101" y="353"/>
                      <a:pt x="234" y="353"/>
                    </a:cubicBezTo>
                    <a:cubicBezTo>
                      <a:pt x="541" y="353"/>
                      <a:pt x="241" y="1"/>
                      <a:pt x="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0" name="Google Shape;20210;p50"/>
              <p:cNvSpPr/>
              <p:nvPr/>
            </p:nvSpPr>
            <p:spPr>
              <a:xfrm>
                <a:off x="8099175" y="3050400"/>
                <a:ext cx="131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89" extrusionOk="0">
                    <a:moveTo>
                      <a:pt x="248" y="1"/>
                    </a:moveTo>
                    <a:cubicBezTo>
                      <a:pt x="108" y="1"/>
                      <a:pt x="0" y="139"/>
                      <a:pt x="25" y="315"/>
                    </a:cubicBezTo>
                    <a:cubicBezTo>
                      <a:pt x="44" y="429"/>
                      <a:pt x="149" y="489"/>
                      <a:pt x="255" y="489"/>
                    </a:cubicBezTo>
                    <a:cubicBezTo>
                      <a:pt x="335" y="489"/>
                      <a:pt x="416" y="454"/>
                      <a:pt x="459" y="382"/>
                    </a:cubicBezTo>
                    <a:cubicBezTo>
                      <a:pt x="526" y="248"/>
                      <a:pt x="492" y="115"/>
                      <a:pt x="392" y="48"/>
                    </a:cubicBezTo>
                    <a:cubicBezTo>
                      <a:pt x="343" y="15"/>
                      <a:pt x="294" y="1"/>
                      <a:pt x="24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1" name="Google Shape;20211;p50"/>
              <p:cNvSpPr/>
              <p:nvPr/>
            </p:nvSpPr>
            <p:spPr>
              <a:xfrm>
                <a:off x="8059075" y="2905450"/>
                <a:ext cx="145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1" extrusionOk="0">
                    <a:moveTo>
                      <a:pt x="330" y="0"/>
                    </a:moveTo>
                    <a:cubicBezTo>
                      <a:pt x="308" y="0"/>
                      <a:pt x="285" y="3"/>
                      <a:pt x="262" y="9"/>
                    </a:cubicBezTo>
                    <a:cubicBezTo>
                      <a:pt x="1" y="80"/>
                      <a:pt x="297" y="320"/>
                      <a:pt x="466" y="320"/>
                    </a:cubicBezTo>
                    <a:cubicBezTo>
                      <a:pt x="534" y="320"/>
                      <a:pt x="581" y="281"/>
                      <a:pt x="562" y="175"/>
                    </a:cubicBezTo>
                    <a:cubicBezTo>
                      <a:pt x="534" y="65"/>
                      <a:pt x="438" y="0"/>
                      <a:pt x="33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2" name="Google Shape;20212;p50"/>
              <p:cNvSpPr/>
              <p:nvPr/>
            </p:nvSpPr>
            <p:spPr>
              <a:xfrm>
                <a:off x="7906325" y="3033275"/>
                <a:ext cx="151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5" extrusionOk="0">
                    <a:moveTo>
                      <a:pt x="279" y="1"/>
                    </a:moveTo>
                    <a:cubicBezTo>
                      <a:pt x="217" y="1"/>
                      <a:pt x="153" y="29"/>
                      <a:pt x="101" y="99"/>
                    </a:cubicBezTo>
                    <a:cubicBezTo>
                      <a:pt x="1" y="166"/>
                      <a:pt x="34" y="333"/>
                      <a:pt x="101" y="400"/>
                    </a:cubicBezTo>
                    <a:cubicBezTo>
                      <a:pt x="151" y="450"/>
                      <a:pt x="217" y="475"/>
                      <a:pt x="280" y="475"/>
                    </a:cubicBezTo>
                    <a:cubicBezTo>
                      <a:pt x="343" y="475"/>
                      <a:pt x="401" y="450"/>
                      <a:pt x="434" y="400"/>
                    </a:cubicBezTo>
                    <a:cubicBezTo>
                      <a:pt x="606" y="227"/>
                      <a:pt x="452" y="1"/>
                      <a:pt x="27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3" name="Google Shape;20213;p50"/>
              <p:cNvSpPr/>
              <p:nvPr/>
            </p:nvSpPr>
            <p:spPr>
              <a:xfrm>
                <a:off x="7915500" y="3224925"/>
                <a:ext cx="117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73" extrusionOk="0">
                    <a:moveTo>
                      <a:pt x="275" y="0"/>
                    </a:moveTo>
                    <a:cubicBezTo>
                      <a:pt x="262" y="0"/>
                      <a:pt x="248" y="2"/>
                      <a:pt x="234" y="5"/>
                    </a:cubicBezTo>
                    <a:cubicBezTo>
                      <a:pt x="101" y="5"/>
                      <a:pt x="1" y="106"/>
                      <a:pt x="1" y="239"/>
                    </a:cubicBezTo>
                    <a:cubicBezTo>
                      <a:pt x="1" y="372"/>
                      <a:pt x="101" y="472"/>
                      <a:pt x="234" y="472"/>
                    </a:cubicBezTo>
                    <a:cubicBezTo>
                      <a:pt x="367" y="472"/>
                      <a:pt x="468" y="372"/>
                      <a:pt x="468" y="239"/>
                    </a:cubicBezTo>
                    <a:cubicBezTo>
                      <a:pt x="468" y="120"/>
                      <a:pt x="387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4" name="Google Shape;20214;p50"/>
              <p:cNvSpPr/>
              <p:nvPr/>
            </p:nvSpPr>
            <p:spPr>
              <a:xfrm>
                <a:off x="8007000" y="3173225"/>
                <a:ext cx="161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0" extrusionOk="0">
                    <a:moveTo>
                      <a:pt x="379" y="1"/>
                    </a:moveTo>
                    <a:cubicBezTo>
                      <a:pt x="317" y="1"/>
                      <a:pt x="256" y="26"/>
                      <a:pt x="210" y="72"/>
                    </a:cubicBezTo>
                    <a:cubicBezTo>
                      <a:pt x="0" y="229"/>
                      <a:pt x="161" y="510"/>
                      <a:pt x="369" y="510"/>
                    </a:cubicBezTo>
                    <a:cubicBezTo>
                      <a:pt x="426" y="510"/>
                      <a:pt x="486" y="489"/>
                      <a:pt x="544" y="439"/>
                    </a:cubicBezTo>
                    <a:cubicBezTo>
                      <a:pt x="644" y="339"/>
                      <a:pt x="644" y="205"/>
                      <a:pt x="577" y="105"/>
                    </a:cubicBezTo>
                    <a:cubicBezTo>
                      <a:pt x="523" y="34"/>
                      <a:pt x="450" y="1"/>
                      <a:pt x="37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5" name="Google Shape;20215;p50"/>
              <p:cNvSpPr/>
              <p:nvPr/>
            </p:nvSpPr>
            <p:spPr>
              <a:xfrm>
                <a:off x="7949600" y="2998000"/>
                <a:ext cx="159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90" extrusionOk="0">
                    <a:moveTo>
                      <a:pt x="373" y="1"/>
                    </a:moveTo>
                    <a:cubicBezTo>
                      <a:pt x="350" y="1"/>
                      <a:pt x="327" y="4"/>
                      <a:pt x="304" y="9"/>
                    </a:cubicBezTo>
                    <a:cubicBezTo>
                      <a:pt x="1" y="70"/>
                      <a:pt x="84" y="489"/>
                      <a:pt x="353" y="489"/>
                    </a:cubicBezTo>
                    <a:cubicBezTo>
                      <a:pt x="379" y="489"/>
                      <a:pt x="408" y="485"/>
                      <a:pt x="438" y="476"/>
                    </a:cubicBezTo>
                    <a:cubicBezTo>
                      <a:pt x="571" y="443"/>
                      <a:pt x="638" y="310"/>
                      <a:pt x="605" y="176"/>
                    </a:cubicBezTo>
                    <a:cubicBezTo>
                      <a:pt x="577" y="66"/>
                      <a:pt x="481" y="1"/>
                      <a:pt x="37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6" name="Google Shape;20216;p50"/>
              <p:cNvSpPr/>
              <p:nvPr/>
            </p:nvSpPr>
            <p:spPr>
              <a:xfrm>
                <a:off x="7869250" y="3088175"/>
                <a:ext cx="154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0" extrusionOk="0">
                    <a:moveTo>
                      <a:pt x="334" y="0"/>
                    </a:moveTo>
                    <a:cubicBezTo>
                      <a:pt x="266" y="0"/>
                      <a:pt x="203" y="33"/>
                      <a:pt x="149" y="105"/>
                    </a:cubicBezTo>
                    <a:cubicBezTo>
                      <a:pt x="0" y="279"/>
                      <a:pt x="184" y="490"/>
                      <a:pt x="370" y="490"/>
                    </a:cubicBezTo>
                    <a:cubicBezTo>
                      <a:pt x="434" y="490"/>
                      <a:pt x="498" y="465"/>
                      <a:pt x="550" y="405"/>
                    </a:cubicBezTo>
                    <a:cubicBezTo>
                      <a:pt x="616" y="305"/>
                      <a:pt x="616" y="138"/>
                      <a:pt x="516" y="72"/>
                    </a:cubicBezTo>
                    <a:cubicBezTo>
                      <a:pt x="454" y="25"/>
                      <a:pt x="392" y="0"/>
                      <a:pt x="3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7" name="Google Shape;20217;p50"/>
              <p:cNvSpPr/>
              <p:nvPr/>
            </p:nvSpPr>
            <p:spPr>
              <a:xfrm>
                <a:off x="7977075" y="3436500"/>
                <a:ext cx="12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89" extrusionOk="0">
                    <a:moveTo>
                      <a:pt x="280" y="1"/>
                    </a:moveTo>
                    <a:cubicBezTo>
                      <a:pt x="142" y="1"/>
                      <a:pt x="1" y="108"/>
                      <a:pt x="39" y="282"/>
                    </a:cubicBezTo>
                    <a:cubicBezTo>
                      <a:pt x="39" y="398"/>
                      <a:pt x="140" y="489"/>
                      <a:pt x="254" y="489"/>
                    </a:cubicBezTo>
                    <a:cubicBezTo>
                      <a:pt x="271" y="489"/>
                      <a:pt x="289" y="487"/>
                      <a:pt x="306" y="482"/>
                    </a:cubicBezTo>
                    <a:cubicBezTo>
                      <a:pt x="440" y="449"/>
                      <a:pt x="506" y="315"/>
                      <a:pt x="506" y="182"/>
                    </a:cubicBezTo>
                    <a:cubicBezTo>
                      <a:pt x="478" y="56"/>
                      <a:pt x="380" y="1"/>
                      <a:pt x="2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8" name="Google Shape;20218;p50"/>
              <p:cNvSpPr/>
              <p:nvPr/>
            </p:nvSpPr>
            <p:spPr>
              <a:xfrm>
                <a:off x="8081075" y="3391400"/>
                <a:ext cx="154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85" extrusionOk="0">
                    <a:moveTo>
                      <a:pt x="342" y="0"/>
                    </a:moveTo>
                    <a:cubicBezTo>
                      <a:pt x="170" y="0"/>
                      <a:pt x="1" y="168"/>
                      <a:pt x="116" y="351"/>
                    </a:cubicBezTo>
                    <a:cubicBezTo>
                      <a:pt x="160" y="440"/>
                      <a:pt x="249" y="485"/>
                      <a:pt x="333" y="485"/>
                    </a:cubicBezTo>
                    <a:cubicBezTo>
                      <a:pt x="375" y="485"/>
                      <a:pt x="416" y="474"/>
                      <a:pt x="449" y="452"/>
                    </a:cubicBezTo>
                    <a:cubicBezTo>
                      <a:pt x="549" y="385"/>
                      <a:pt x="616" y="218"/>
                      <a:pt x="549" y="118"/>
                    </a:cubicBezTo>
                    <a:cubicBezTo>
                      <a:pt x="497" y="35"/>
                      <a:pt x="419" y="0"/>
                      <a:pt x="34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9" name="Google Shape;20219;p50"/>
              <p:cNvSpPr/>
              <p:nvPr/>
            </p:nvSpPr>
            <p:spPr>
              <a:xfrm>
                <a:off x="8054650" y="3280775"/>
                <a:ext cx="134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82" extrusionOk="0">
                    <a:moveTo>
                      <a:pt x="274" y="1"/>
                    </a:moveTo>
                    <a:cubicBezTo>
                      <a:pt x="138" y="1"/>
                      <a:pt x="0" y="115"/>
                      <a:pt x="39" y="307"/>
                    </a:cubicBezTo>
                    <a:cubicBezTo>
                      <a:pt x="66" y="417"/>
                      <a:pt x="162" y="482"/>
                      <a:pt x="271" y="482"/>
                    </a:cubicBezTo>
                    <a:cubicBezTo>
                      <a:pt x="293" y="482"/>
                      <a:pt x="316" y="479"/>
                      <a:pt x="339" y="473"/>
                    </a:cubicBezTo>
                    <a:cubicBezTo>
                      <a:pt x="472" y="440"/>
                      <a:pt x="539" y="340"/>
                      <a:pt x="506" y="207"/>
                    </a:cubicBezTo>
                    <a:cubicBezTo>
                      <a:pt x="477" y="64"/>
                      <a:pt x="376" y="1"/>
                      <a:pt x="27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0" name="Google Shape;20220;p50"/>
              <p:cNvSpPr/>
              <p:nvPr/>
            </p:nvSpPr>
            <p:spPr>
              <a:xfrm>
                <a:off x="7950125" y="3424625"/>
                <a:ext cx="149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03" extrusionOk="0">
                    <a:moveTo>
                      <a:pt x="305" y="1"/>
                    </a:moveTo>
                    <a:cubicBezTo>
                      <a:pt x="237" y="1"/>
                      <a:pt x="169" y="27"/>
                      <a:pt x="117" y="90"/>
                    </a:cubicBezTo>
                    <a:cubicBezTo>
                      <a:pt x="0" y="230"/>
                      <a:pt x="226" y="402"/>
                      <a:pt x="395" y="402"/>
                    </a:cubicBezTo>
                    <a:cubicBezTo>
                      <a:pt x="468" y="402"/>
                      <a:pt x="530" y="370"/>
                      <a:pt x="550" y="290"/>
                    </a:cubicBezTo>
                    <a:cubicBezTo>
                      <a:pt x="596" y="130"/>
                      <a:pt x="453" y="1"/>
                      <a:pt x="30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1" name="Google Shape;20221;p50"/>
              <p:cNvSpPr/>
              <p:nvPr/>
            </p:nvSpPr>
            <p:spPr>
              <a:xfrm>
                <a:off x="7963025" y="3640300"/>
                <a:ext cx="131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1" extrusionOk="0">
                    <a:moveTo>
                      <a:pt x="291" y="1"/>
                    </a:moveTo>
                    <a:cubicBezTo>
                      <a:pt x="284" y="1"/>
                      <a:pt x="276" y="1"/>
                      <a:pt x="268" y="2"/>
                    </a:cubicBezTo>
                    <a:cubicBezTo>
                      <a:pt x="134" y="2"/>
                      <a:pt x="1" y="102"/>
                      <a:pt x="1" y="236"/>
                    </a:cubicBezTo>
                    <a:cubicBezTo>
                      <a:pt x="1" y="369"/>
                      <a:pt x="134" y="469"/>
                      <a:pt x="268" y="469"/>
                    </a:cubicBezTo>
                    <a:cubicBezTo>
                      <a:pt x="276" y="470"/>
                      <a:pt x="284" y="471"/>
                      <a:pt x="291" y="471"/>
                    </a:cubicBezTo>
                    <a:cubicBezTo>
                      <a:pt x="527" y="471"/>
                      <a:pt x="527" y="1"/>
                      <a:pt x="29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2" name="Google Shape;20222;p50"/>
              <p:cNvSpPr/>
              <p:nvPr/>
            </p:nvSpPr>
            <p:spPr>
              <a:xfrm>
                <a:off x="8072725" y="3559000"/>
                <a:ext cx="154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7" extrusionOk="0">
                    <a:moveTo>
                      <a:pt x="371" y="1"/>
                    </a:moveTo>
                    <a:cubicBezTo>
                      <a:pt x="184" y="1"/>
                      <a:pt x="0" y="212"/>
                      <a:pt x="149" y="386"/>
                    </a:cubicBezTo>
                    <a:cubicBezTo>
                      <a:pt x="208" y="464"/>
                      <a:pt x="278" y="496"/>
                      <a:pt x="346" y="496"/>
                    </a:cubicBezTo>
                    <a:cubicBezTo>
                      <a:pt x="394" y="496"/>
                      <a:pt x="442" y="480"/>
                      <a:pt x="483" y="452"/>
                    </a:cubicBezTo>
                    <a:cubicBezTo>
                      <a:pt x="583" y="352"/>
                      <a:pt x="616" y="219"/>
                      <a:pt x="550" y="85"/>
                    </a:cubicBezTo>
                    <a:cubicBezTo>
                      <a:pt x="499" y="26"/>
                      <a:pt x="434" y="1"/>
                      <a:pt x="37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3" name="Google Shape;20223;p50"/>
              <p:cNvSpPr/>
              <p:nvPr/>
            </p:nvSpPr>
            <p:spPr>
              <a:xfrm>
                <a:off x="8045600" y="3352425"/>
                <a:ext cx="125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7" extrusionOk="0">
                    <a:moveTo>
                      <a:pt x="240" y="0"/>
                    </a:moveTo>
                    <a:cubicBezTo>
                      <a:pt x="121" y="0"/>
                      <a:pt x="0" y="84"/>
                      <a:pt x="0" y="243"/>
                    </a:cubicBezTo>
                    <a:cubicBezTo>
                      <a:pt x="0" y="376"/>
                      <a:pt x="134" y="476"/>
                      <a:pt x="267" y="476"/>
                    </a:cubicBezTo>
                    <a:cubicBezTo>
                      <a:pt x="401" y="443"/>
                      <a:pt x="501" y="343"/>
                      <a:pt x="467" y="209"/>
                    </a:cubicBezTo>
                    <a:cubicBezTo>
                      <a:pt x="452" y="67"/>
                      <a:pt x="346" y="0"/>
                      <a:pt x="24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4" name="Google Shape;20224;p50"/>
              <p:cNvSpPr/>
              <p:nvPr/>
            </p:nvSpPr>
            <p:spPr>
              <a:xfrm>
                <a:off x="7882150" y="3492525"/>
                <a:ext cx="133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90" extrusionOk="0">
                    <a:moveTo>
                      <a:pt x="255" y="1"/>
                    </a:moveTo>
                    <a:cubicBezTo>
                      <a:pt x="192" y="1"/>
                      <a:pt x="134" y="26"/>
                      <a:pt x="100" y="76"/>
                    </a:cubicBezTo>
                    <a:cubicBezTo>
                      <a:pt x="0" y="176"/>
                      <a:pt x="0" y="343"/>
                      <a:pt x="100" y="443"/>
                    </a:cubicBezTo>
                    <a:cubicBezTo>
                      <a:pt x="145" y="473"/>
                      <a:pt x="204" y="489"/>
                      <a:pt x="264" y="489"/>
                    </a:cubicBezTo>
                    <a:cubicBezTo>
                      <a:pt x="337" y="489"/>
                      <a:pt x="412" y="465"/>
                      <a:pt x="467" y="409"/>
                    </a:cubicBezTo>
                    <a:cubicBezTo>
                      <a:pt x="534" y="309"/>
                      <a:pt x="534" y="143"/>
                      <a:pt x="434" y="76"/>
                    </a:cubicBezTo>
                    <a:cubicBezTo>
                      <a:pt x="384" y="26"/>
                      <a:pt x="317" y="1"/>
                      <a:pt x="25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5" name="Google Shape;20225;p50"/>
              <p:cNvSpPr/>
              <p:nvPr/>
            </p:nvSpPr>
            <p:spPr>
              <a:xfrm>
                <a:off x="7887150" y="3718125"/>
                <a:ext cx="1222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364" extrusionOk="0">
                    <a:moveTo>
                      <a:pt x="116" y="1"/>
                    </a:moveTo>
                    <a:cubicBezTo>
                      <a:pt x="74" y="1"/>
                      <a:pt x="41" y="35"/>
                      <a:pt x="34" y="125"/>
                    </a:cubicBezTo>
                    <a:cubicBezTo>
                      <a:pt x="0" y="225"/>
                      <a:pt x="100" y="359"/>
                      <a:pt x="234" y="359"/>
                    </a:cubicBezTo>
                    <a:cubicBezTo>
                      <a:pt x="251" y="362"/>
                      <a:pt x="266" y="363"/>
                      <a:pt x="279" y="363"/>
                    </a:cubicBezTo>
                    <a:cubicBezTo>
                      <a:pt x="488" y="363"/>
                      <a:pt x="253" y="1"/>
                      <a:pt x="11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6" name="Google Shape;20226;p50"/>
              <p:cNvSpPr/>
              <p:nvPr/>
            </p:nvSpPr>
            <p:spPr>
              <a:xfrm>
                <a:off x="7717025" y="3831500"/>
                <a:ext cx="125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8" extrusionOk="0">
                    <a:moveTo>
                      <a:pt x="249" y="0"/>
                    </a:moveTo>
                    <a:cubicBezTo>
                      <a:pt x="195" y="0"/>
                      <a:pt x="141" y="19"/>
                      <a:pt x="101" y="60"/>
                    </a:cubicBezTo>
                    <a:cubicBezTo>
                      <a:pt x="1" y="160"/>
                      <a:pt x="1" y="327"/>
                      <a:pt x="101" y="427"/>
                    </a:cubicBezTo>
                    <a:cubicBezTo>
                      <a:pt x="142" y="469"/>
                      <a:pt x="198" y="488"/>
                      <a:pt x="253" y="488"/>
                    </a:cubicBezTo>
                    <a:cubicBezTo>
                      <a:pt x="375" y="488"/>
                      <a:pt x="501" y="397"/>
                      <a:pt x="501" y="260"/>
                    </a:cubicBezTo>
                    <a:cubicBezTo>
                      <a:pt x="501" y="98"/>
                      <a:pt x="372" y="0"/>
                      <a:pt x="2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7" name="Google Shape;20227;p50"/>
              <p:cNvSpPr/>
              <p:nvPr/>
            </p:nvSpPr>
            <p:spPr>
              <a:xfrm>
                <a:off x="7742875" y="4011800"/>
                <a:ext cx="13725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4" extrusionOk="0">
                    <a:moveTo>
                      <a:pt x="84" y="1"/>
                    </a:moveTo>
                    <a:cubicBezTo>
                      <a:pt x="35" y="1"/>
                      <a:pt x="1" y="34"/>
                      <a:pt x="1" y="120"/>
                    </a:cubicBezTo>
                    <a:cubicBezTo>
                      <a:pt x="1" y="253"/>
                      <a:pt x="101" y="353"/>
                      <a:pt x="267" y="353"/>
                    </a:cubicBezTo>
                    <a:cubicBezTo>
                      <a:pt x="549" y="353"/>
                      <a:pt x="242" y="1"/>
                      <a:pt x="8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8" name="Google Shape;20228;p50"/>
              <p:cNvSpPr/>
              <p:nvPr/>
            </p:nvSpPr>
            <p:spPr>
              <a:xfrm>
                <a:off x="7820600" y="3968125"/>
                <a:ext cx="14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96" extrusionOk="0">
                    <a:moveTo>
                      <a:pt x="268" y="1"/>
                    </a:moveTo>
                    <a:cubicBezTo>
                      <a:pt x="164" y="1"/>
                      <a:pt x="64" y="69"/>
                      <a:pt x="27" y="199"/>
                    </a:cubicBezTo>
                    <a:cubicBezTo>
                      <a:pt x="1" y="358"/>
                      <a:pt x="142" y="496"/>
                      <a:pt x="285" y="496"/>
                    </a:cubicBezTo>
                    <a:cubicBezTo>
                      <a:pt x="323" y="496"/>
                      <a:pt x="360" y="486"/>
                      <a:pt x="394" y="466"/>
                    </a:cubicBezTo>
                    <a:cubicBezTo>
                      <a:pt x="528" y="366"/>
                      <a:pt x="561" y="232"/>
                      <a:pt x="494" y="132"/>
                    </a:cubicBezTo>
                    <a:cubicBezTo>
                      <a:pt x="435" y="44"/>
                      <a:pt x="350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9" name="Google Shape;20229;p50"/>
              <p:cNvSpPr/>
              <p:nvPr/>
            </p:nvSpPr>
            <p:spPr>
              <a:xfrm>
                <a:off x="7800400" y="3877800"/>
                <a:ext cx="1382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25" extrusionOk="0">
                    <a:moveTo>
                      <a:pt x="336" y="1"/>
                    </a:moveTo>
                    <a:cubicBezTo>
                      <a:pt x="314" y="1"/>
                      <a:pt x="291" y="3"/>
                      <a:pt x="268" y="9"/>
                    </a:cubicBezTo>
                    <a:cubicBezTo>
                      <a:pt x="0" y="33"/>
                      <a:pt x="301" y="324"/>
                      <a:pt x="457" y="324"/>
                    </a:cubicBezTo>
                    <a:cubicBezTo>
                      <a:pt x="515" y="324"/>
                      <a:pt x="553" y="284"/>
                      <a:pt x="535" y="176"/>
                    </a:cubicBezTo>
                    <a:cubicBezTo>
                      <a:pt x="535" y="65"/>
                      <a:pt x="443" y="1"/>
                      <a:pt x="33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0" name="Google Shape;20230;p50"/>
              <p:cNvSpPr/>
              <p:nvPr/>
            </p:nvSpPr>
            <p:spPr>
              <a:xfrm>
                <a:off x="7671725" y="3996950"/>
                <a:ext cx="172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3" extrusionOk="0">
                    <a:moveTo>
                      <a:pt x="354" y="1"/>
                    </a:moveTo>
                    <a:cubicBezTo>
                      <a:pt x="296" y="1"/>
                      <a:pt x="234" y="24"/>
                      <a:pt x="178" y="80"/>
                    </a:cubicBezTo>
                    <a:cubicBezTo>
                      <a:pt x="1" y="257"/>
                      <a:pt x="151" y="493"/>
                      <a:pt x="336" y="493"/>
                    </a:cubicBezTo>
                    <a:cubicBezTo>
                      <a:pt x="394" y="493"/>
                      <a:pt x="456" y="469"/>
                      <a:pt x="512" y="414"/>
                    </a:cubicBezTo>
                    <a:cubicBezTo>
                      <a:pt x="689" y="236"/>
                      <a:pt x="539" y="1"/>
                      <a:pt x="35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1" name="Google Shape;20231;p50"/>
              <p:cNvSpPr/>
              <p:nvPr/>
            </p:nvSpPr>
            <p:spPr>
              <a:xfrm>
                <a:off x="7634125" y="4208550"/>
                <a:ext cx="142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7" extrusionOk="0">
                    <a:moveTo>
                      <a:pt x="298" y="1"/>
                    </a:moveTo>
                    <a:cubicBezTo>
                      <a:pt x="209" y="1"/>
                      <a:pt x="121" y="49"/>
                      <a:pt x="81" y="155"/>
                    </a:cubicBezTo>
                    <a:cubicBezTo>
                      <a:pt x="1" y="356"/>
                      <a:pt x="162" y="496"/>
                      <a:pt x="318" y="496"/>
                    </a:cubicBezTo>
                    <a:cubicBezTo>
                      <a:pt x="421" y="496"/>
                      <a:pt x="521" y="435"/>
                      <a:pt x="548" y="289"/>
                    </a:cubicBezTo>
                    <a:cubicBezTo>
                      <a:pt x="568" y="109"/>
                      <a:pt x="432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2" name="Google Shape;20232;p50"/>
              <p:cNvSpPr/>
              <p:nvPr/>
            </p:nvSpPr>
            <p:spPr>
              <a:xfrm>
                <a:off x="7685325" y="4154475"/>
                <a:ext cx="125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93" extrusionOk="0">
                    <a:moveTo>
                      <a:pt x="219" y="1"/>
                    </a:moveTo>
                    <a:cubicBezTo>
                      <a:pt x="102" y="1"/>
                      <a:pt x="1" y="97"/>
                      <a:pt x="1" y="250"/>
                    </a:cubicBezTo>
                    <a:cubicBezTo>
                      <a:pt x="1" y="387"/>
                      <a:pt x="110" y="493"/>
                      <a:pt x="232" y="493"/>
                    </a:cubicBezTo>
                    <a:cubicBezTo>
                      <a:pt x="289" y="493"/>
                      <a:pt x="348" y="470"/>
                      <a:pt x="401" y="417"/>
                    </a:cubicBezTo>
                    <a:cubicBezTo>
                      <a:pt x="501" y="317"/>
                      <a:pt x="501" y="184"/>
                      <a:pt x="401" y="83"/>
                    </a:cubicBezTo>
                    <a:cubicBezTo>
                      <a:pt x="344" y="26"/>
                      <a:pt x="279" y="1"/>
                      <a:pt x="21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3" name="Google Shape;20233;p50"/>
              <p:cNvSpPr/>
              <p:nvPr/>
            </p:nvSpPr>
            <p:spPr>
              <a:xfrm>
                <a:off x="7652825" y="4003100"/>
                <a:ext cx="11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02" extrusionOk="0">
                    <a:moveTo>
                      <a:pt x="234" y="1"/>
                    </a:moveTo>
                    <a:cubicBezTo>
                      <a:pt x="100" y="1"/>
                      <a:pt x="0" y="101"/>
                      <a:pt x="0" y="234"/>
                    </a:cubicBezTo>
                    <a:cubicBezTo>
                      <a:pt x="0" y="368"/>
                      <a:pt x="100" y="501"/>
                      <a:pt x="234" y="501"/>
                    </a:cubicBezTo>
                    <a:cubicBezTo>
                      <a:pt x="367" y="501"/>
                      <a:pt x="467" y="368"/>
                      <a:pt x="467" y="234"/>
                    </a:cubicBezTo>
                    <a:cubicBezTo>
                      <a:pt x="467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4" name="Google Shape;20234;p50"/>
              <p:cNvSpPr/>
              <p:nvPr/>
            </p:nvSpPr>
            <p:spPr>
              <a:xfrm>
                <a:off x="7584425" y="4090800"/>
                <a:ext cx="140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77" extrusionOk="0">
                    <a:moveTo>
                      <a:pt x="272" y="1"/>
                    </a:moveTo>
                    <a:cubicBezTo>
                      <a:pt x="204" y="1"/>
                      <a:pt x="140" y="30"/>
                      <a:pt x="101" y="95"/>
                    </a:cubicBezTo>
                    <a:cubicBezTo>
                      <a:pt x="1" y="195"/>
                      <a:pt x="34" y="362"/>
                      <a:pt x="134" y="429"/>
                    </a:cubicBezTo>
                    <a:cubicBezTo>
                      <a:pt x="184" y="462"/>
                      <a:pt x="236" y="477"/>
                      <a:pt x="286" y="477"/>
                    </a:cubicBezTo>
                    <a:cubicBezTo>
                      <a:pt x="434" y="477"/>
                      <a:pt x="559" y="345"/>
                      <a:pt x="534" y="195"/>
                    </a:cubicBezTo>
                    <a:cubicBezTo>
                      <a:pt x="494" y="73"/>
                      <a:pt x="378" y="1"/>
                      <a:pt x="2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5" name="Google Shape;20235;p50"/>
              <p:cNvSpPr/>
              <p:nvPr/>
            </p:nvSpPr>
            <p:spPr>
              <a:xfrm>
                <a:off x="7596100" y="44109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68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501"/>
                      <a:pt x="234" y="501"/>
                    </a:cubicBezTo>
                    <a:cubicBezTo>
                      <a:pt x="368" y="501"/>
                      <a:pt x="468" y="401"/>
                      <a:pt x="468" y="267"/>
                    </a:cubicBezTo>
                    <a:cubicBezTo>
                      <a:pt x="501" y="134"/>
                      <a:pt x="368" y="34"/>
                      <a:pt x="2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6" name="Google Shape;20236;p50"/>
              <p:cNvSpPr/>
              <p:nvPr/>
            </p:nvSpPr>
            <p:spPr>
              <a:xfrm>
                <a:off x="7663175" y="4371525"/>
                <a:ext cx="13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2" extrusionOk="0">
                    <a:moveTo>
                      <a:pt x="293" y="1"/>
                    </a:moveTo>
                    <a:cubicBezTo>
                      <a:pt x="193" y="1"/>
                      <a:pt x="91" y="61"/>
                      <a:pt x="53" y="174"/>
                    </a:cubicBezTo>
                    <a:cubicBezTo>
                      <a:pt x="0" y="333"/>
                      <a:pt x="136" y="471"/>
                      <a:pt x="295" y="471"/>
                    </a:cubicBezTo>
                    <a:cubicBezTo>
                      <a:pt x="336" y="471"/>
                      <a:pt x="379" y="462"/>
                      <a:pt x="420" y="441"/>
                    </a:cubicBezTo>
                    <a:cubicBezTo>
                      <a:pt x="520" y="375"/>
                      <a:pt x="553" y="241"/>
                      <a:pt x="487" y="108"/>
                    </a:cubicBezTo>
                    <a:cubicBezTo>
                      <a:pt x="443" y="36"/>
                      <a:pt x="369" y="1"/>
                      <a:pt x="2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7" name="Google Shape;20237;p50"/>
              <p:cNvSpPr/>
              <p:nvPr/>
            </p:nvSpPr>
            <p:spPr>
              <a:xfrm>
                <a:off x="7668650" y="4265175"/>
                <a:ext cx="117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5" extrusionOk="0">
                    <a:moveTo>
                      <a:pt x="234" y="0"/>
                    </a:moveTo>
                    <a:cubicBezTo>
                      <a:pt x="118" y="0"/>
                      <a:pt x="1" y="75"/>
                      <a:pt x="1" y="225"/>
                    </a:cubicBezTo>
                    <a:cubicBezTo>
                      <a:pt x="1" y="345"/>
                      <a:pt x="81" y="464"/>
                      <a:pt x="193" y="464"/>
                    </a:cubicBezTo>
                    <a:cubicBezTo>
                      <a:pt x="207" y="464"/>
                      <a:pt x="220" y="462"/>
                      <a:pt x="234" y="459"/>
                    </a:cubicBezTo>
                    <a:cubicBezTo>
                      <a:pt x="368" y="459"/>
                      <a:pt x="468" y="359"/>
                      <a:pt x="468" y="225"/>
                    </a:cubicBezTo>
                    <a:cubicBezTo>
                      <a:pt x="468" y="75"/>
                      <a:pt x="351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8" name="Google Shape;20238;p50"/>
              <p:cNvSpPr/>
              <p:nvPr/>
            </p:nvSpPr>
            <p:spPr>
              <a:xfrm>
                <a:off x="7511050" y="42366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34"/>
                    </a:cubicBezTo>
                    <a:cubicBezTo>
                      <a:pt x="0" y="368"/>
                      <a:pt x="100" y="501"/>
                      <a:pt x="234" y="501"/>
                    </a:cubicBezTo>
                    <a:cubicBezTo>
                      <a:pt x="367" y="501"/>
                      <a:pt x="467" y="401"/>
                      <a:pt x="501" y="268"/>
                    </a:cubicBezTo>
                    <a:cubicBezTo>
                      <a:pt x="501" y="134"/>
                      <a:pt x="401" y="34"/>
                      <a:pt x="26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9" name="Google Shape;20239;p50"/>
              <p:cNvSpPr/>
              <p:nvPr/>
            </p:nvSpPr>
            <p:spPr>
              <a:xfrm>
                <a:off x="7323400" y="4488125"/>
                <a:ext cx="162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72" extrusionOk="0">
                    <a:moveTo>
                      <a:pt x="286" y="0"/>
                    </a:moveTo>
                    <a:cubicBezTo>
                      <a:pt x="221" y="0"/>
                      <a:pt x="156" y="25"/>
                      <a:pt x="101" y="80"/>
                    </a:cubicBezTo>
                    <a:cubicBezTo>
                      <a:pt x="1" y="180"/>
                      <a:pt x="34" y="347"/>
                      <a:pt x="134" y="414"/>
                    </a:cubicBezTo>
                    <a:cubicBezTo>
                      <a:pt x="182" y="455"/>
                      <a:pt x="233" y="472"/>
                      <a:pt x="283" y="472"/>
                    </a:cubicBezTo>
                    <a:cubicBezTo>
                      <a:pt x="479" y="472"/>
                      <a:pt x="647" y="206"/>
                      <a:pt x="435" y="47"/>
                    </a:cubicBezTo>
                    <a:cubicBezTo>
                      <a:pt x="390" y="17"/>
                      <a:pt x="338" y="0"/>
                      <a:pt x="28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0" name="Google Shape;20240;p50"/>
              <p:cNvSpPr/>
              <p:nvPr/>
            </p:nvSpPr>
            <p:spPr>
              <a:xfrm>
                <a:off x="7411475" y="4455925"/>
                <a:ext cx="17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09" extrusionOk="0">
                    <a:moveTo>
                      <a:pt x="367" y="0"/>
                    </a:moveTo>
                    <a:cubicBezTo>
                      <a:pt x="330" y="0"/>
                      <a:pt x="289" y="11"/>
                      <a:pt x="247" y="34"/>
                    </a:cubicBezTo>
                    <a:cubicBezTo>
                      <a:pt x="1" y="157"/>
                      <a:pt x="124" y="509"/>
                      <a:pt x="355" y="509"/>
                    </a:cubicBezTo>
                    <a:cubicBezTo>
                      <a:pt x="374" y="509"/>
                      <a:pt x="394" y="506"/>
                      <a:pt x="414" y="501"/>
                    </a:cubicBezTo>
                    <a:cubicBezTo>
                      <a:pt x="701" y="386"/>
                      <a:pt x="593" y="0"/>
                      <a:pt x="3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1" name="Google Shape;20241;p50"/>
              <p:cNvSpPr/>
              <p:nvPr/>
            </p:nvSpPr>
            <p:spPr>
              <a:xfrm>
                <a:off x="7490925" y="4186175"/>
                <a:ext cx="151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62" extrusionOk="0">
                    <a:moveTo>
                      <a:pt x="322" y="0"/>
                    </a:moveTo>
                    <a:cubicBezTo>
                      <a:pt x="107" y="0"/>
                      <a:pt x="1" y="331"/>
                      <a:pt x="238" y="450"/>
                    </a:cubicBezTo>
                    <a:cubicBezTo>
                      <a:pt x="262" y="458"/>
                      <a:pt x="287" y="462"/>
                      <a:pt x="313" y="462"/>
                    </a:cubicBezTo>
                    <a:cubicBezTo>
                      <a:pt x="398" y="462"/>
                      <a:pt x="488" y="418"/>
                      <a:pt x="538" y="317"/>
                    </a:cubicBezTo>
                    <a:cubicBezTo>
                      <a:pt x="605" y="183"/>
                      <a:pt x="538" y="50"/>
                      <a:pt x="405" y="16"/>
                    </a:cubicBezTo>
                    <a:cubicBezTo>
                      <a:pt x="376" y="5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2" name="Google Shape;20242;p50"/>
              <p:cNvSpPr/>
              <p:nvPr/>
            </p:nvSpPr>
            <p:spPr>
              <a:xfrm>
                <a:off x="7410150" y="4255275"/>
                <a:ext cx="13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1" extrusionOk="0">
                    <a:moveTo>
                      <a:pt x="282" y="1"/>
                    </a:moveTo>
                    <a:cubicBezTo>
                      <a:pt x="232" y="1"/>
                      <a:pt x="180" y="17"/>
                      <a:pt x="134" y="54"/>
                    </a:cubicBezTo>
                    <a:cubicBezTo>
                      <a:pt x="33" y="154"/>
                      <a:pt x="0" y="288"/>
                      <a:pt x="100" y="388"/>
                    </a:cubicBezTo>
                    <a:cubicBezTo>
                      <a:pt x="151" y="451"/>
                      <a:pt x="220" y="481"/>
                      <a:pt x="289" y="481"/>
                    </a:cubicBezTo>
                    <a:cubicBezTo>
                      <a:pt x="402" y="481"/>
                      <a:pt x="513" y="400"/>
                      <a:pt x="534" y="254"/>
                    </a:cubicBezTo>
                    <a:cubicBezTo>
                      <a:pt x="534" y="110"/>
                      <a:pt x="413" y="1"/>
                      <a:pt x="2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3" name="Google Shape;20243;p50"/>
              <p:cNvSpPr/>
              <p:nvPr/>
            </p:nvSpPr>
            <p:spPr>
              <a:xfrm>
                <a:off x="7369275" y="4467400"/>
                <a:ext cx="147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8" extrusionOk="0">
                    <a:moveTo>
                      <a:pt x="299" y="0"/>
                    </a:moveTo>
                    <a:cubicBezTo>
                      <a:pt x="191" y="0"/>
                      <a:pt x="95" y="65"/>
                      <a:pt x="67" y="175"/>
                    </a:cubicBezTo>
                    <a:cubicBezTo>
                      <a:pt x="1" y="276"/>
                      <a:pt x="67" y="409"/>
                      <a:pt x="201" y="476"/>
                    </a:cubicBezTo>
                    <a:cubicBezTo>
                      <a:pt x="212" y="477"/>
                      <a:pt x="224" y="478"/>
                      <a:pt x="235" y="478"/>
                    </a:cubicBezTo>
                    <a:cubicBezTo>
                      <a:pt x="478" y="478"/>
                      <a:pt x="591" y="136"/>
                      <a:pt x="368" y="9"/>
                    </a:cubicBezTo>
                    <a:cubicBezTo>
                      <a:pt x="345" y="3"/>
                      <a:pt x="322" y="0"/>
                      <a:pt x="29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4" name="Google Shape;20244;p50"/>
              <p:cNvSpPr/>
              <p:nvPr/>
            </p:nvSpPr>
            <p:spPr>
              <a:xfrm>
                <a:off x="7042225" y="4605825"/>
                <a:ext cx="1765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10" extrusionOk="0">
                    <a:moveTo>
                      <a:pt x="376" y="0"/>
                    </a:moveTo>
                    <a:cubicBezTo>
                      <a:pt x="333" y="0"/>
                      <a:pt x="287" y="13"/>
                      <a:pt x="240" y="42"/>
                    </a:cubicBezTo>
                    <a:cubicBezTo>
                      <a:pt x="1" y="202"/>
                      <a:pt x="164" y="510"/>
                      <a:pt x="376" y="510"/>
                    </a:cubicBezTo>
                    <a:cubicBezTo>
                      <a:pt x="429" y="510"/>
                      <a:pt x="486" y="490"/>
                      <a:pt x="540" y="443"/>
                    </a:cubicBezTo>
                    <a:cubicBezTo>
                      <a:pt x="705" y="278"/>
                      <a:pt x="576" y="0"/>
                      <a:pt x="37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5" name="Google Shape;20245;p50"/>
              <p:cNvSpPr/>
              <p:nvPr/>
            </p:nvSpPr>
            <p:spPr>
              <a:xfrm>
                <a:off x="7059050" y="4717775"/>
                <a:ext cx="142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5" extrusionOk="0">
                    <a:moveTo>
                      <a:pt x="234" y="1"/>
                    </a:moveTo>
                    <a:cubicBezTo>
                      <a:pt x="101" y="1"/>
                      <a:pt x="1" y="134"/>
                      <a:pt x="1" y="268"/>
                    </a:cubicBezTo>
                    <a:cubicBezTo>
                      <a:pt x="1" y="384"/>
                      <a:pt x="101" y="474"/>
                      <a:pt x="215" y="474"/>
                    </a:cubicBezTo>
                    <a:cubicBezTo>
                      <a:pt x="233" y="474"/>
                      <a:pt x="250" y="472"/>
                      <a:pt x="268" y="468"/>
                    </a:cubicBezTo>
                    <a:cubicBezTo>
                      <a:pt x="568" y="435"/>
                      <a:pt x="501" y="1"/>
                      <a:pt x="2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6" name="Google Shape;20246;p50"/>
              <p:cNvSpPr/>
              <p:nvPr/>
            </p:nvSpPr>
            <p:spPr>
              <a:xfrm>
                <a:off x="7155175" y="4645975"/>
                <a:ext cx="1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06" extrusionOk="0">
                    <a:moveTo>
                      <a:pt x="320" y="1"/>
                    </a:moveTo>
                    <a:cubicBezTo>
                      <a:pt x="138" y="1"/>
                      <a:pt x="0" y="217"/>
                      <a:pt x="125" y="404"/>
                    </a:cubicBezTo>
                    <a:cubicBezTo>
                      <a:pt x="168" y="469"/>
                      <a:pt x="239" y="506"/>
                      <a:pt x="320" y="506"/>
                    </a:cubicBezTo>
                    <a:cubicBezTo>
                      <a:pt x="364" y="506"/>
                      <a:pt x="412" y="495"/>
                      <a:pt x="459" y="471"/>
                    </a:cubicBezTo>
                    <a:cubicBezTo>
                      <a:pt x="626" y="338"/>
                      <a:pt x="559" y="71"/>
                      <a:pt x="359" y="4"/>
                    </a:cubicBezTo>
                    <a:cubicBezTo>
                      <a:pt x="346" y="2"/>
                      <a:pt x="333" y="1"/>
                      <a:pt x="32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7" name="Google Shape;20247;p50"/>
              <p:cNvSpPr/>
              <p:nvPr/>
            </p:nvSpPr>
            <p:spPr>
              <a:xfrm>
                <a:off x="7070725" y="4559000"/>
                <a:ext cx="158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1" extrusionOk="0">
                    <a:moveTo>
                      <a:pt x="324" y="1"/>
                    </a:moveTo>
                    <a:cubicBezTo>
                      <a:pt x="254" y="1"/>
                      <a:pt x="189" y="26"/>
                      <a:pt x="134" y="81"/>
                    </a:cubicBezTo>
                    <a:cubicBezTo>
                      <a:pt x="1" y="247"/>
                      <a:pt x="134" y="481"/>
                      <a:pt x="334" y="481"/>
                    </a:cubicBezTo>
                    <a:cubicBezTo>
                      <a:pt x="568" y="481"/>
                      <a:pt x="635" y="214"/>
                      <a:pt x="501" y="47"/>
                    </a:cubicBezTo>
                    <a:cubicBezTo>
                      <a:pt x="441" y="17"/>
                      <a:pt x="381" y="1"/>
                      <a:pt x="32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8" name="Google Shape;20248;p50"/>
              <p:cNvSpPr/>
              <p:nvPr/>
            </p:nvSpPr>
            <p:spPr>
              <a:xfrm>
                <a:off x="6751625" y="4734900"/>
                <a:ext cx="173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86" extrusionOk="0">
                    <a:moveTo>
                      <a:pt x="349" y="0"/>
                    </a:moveTo>
                    <a:cubicBezTo>
                      <a:pt x="320" y="0"/>
                      <a:pt x="289" y="5"/>
                      <a:pt x="256" y="16"/>
                    </a:cubicBezTo>
                    <a:cubicBezTo>
                      <a:pt x="0" y="130"/>
                      <a:pt x="107" y="486"/>
                      <a:pt x="330" y="486"/>
                    </a:cubicBezTo>
                    <a:cubicBezTo>
                      <a:pt x="369" y="486"/>
                      <a:pt x="411" y="475"/>
                      <a:pt x="456" y="450"/>
                    </a:cubicBezTo>
                    <a:cubicBezTo>
                      <a:pt x="694" y="331"/>
                      <a:pt x="587" y="0"/>
                      <a:pt x="34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9" name="Google Shape;20249;p50"/>
              <p:cNvSpPr/>
              <p:nvPr/>
            </p:nvSpPr>
            <p:spPr>
              <a:xfrm>
                <a:off x="6794700" y="4821825"/>
                <a:ext cx="153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88" extrusionOk="0">
                    <a:moveTo>
                      <a:pt x="264" y="1"/>
                    </a:moveTo>
                    <a:cubicBezTo>
                      <a:pt x="244" y="1"/>
                      <a:pt x="223" y="3"/>
                      <a:pt x="201" y="9"/>
                    </a:cubicBezTo>
                    <a:cubicBezTo>
                      <a:pt x="67" y="75"/>
                      <a:pt x="1" y="209"/>
                      <a:pt x="67" y="342"/>
                    </a:cubicBezTo>
                    <a:cubicBezTo>
                      <a:pt x="93" y="444"/>
                      <a:pt x="196" y="488"/>
                      <a:pt x="288" y="488"/>
                    </a:cubicBezTo>
                    <a:cubicBezTo>
                      <a:pt x="316" y="488"/>
                      <a:pt x="344" y="483"/>
                      <a:pt x="367" y="476"/>
                    </a:cubicBezTo>
                    <a:cubicBezTo>
                      <a:pt x="612" y="322"/>
                      <a:pt x="492" y="1"/>
                      <a:pt x="26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0" name="Google Shape;20250;p50"/>
              <p:cNvSpPr/>
              <p:nvPr/>
            </p:nvSpPr>
            <p:spPr>
              <a:xfrm>
                <a:off x="7086750" y="4620525"/>
                <a:ext cx="132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4" y="1"/>
                    </a:moveTo>
                    <a:cubicBezTo>
                      <a:pt x="156" y="1"/>
                      <a:pt x="46" y="72"/>
                      <a:pt x="27" y="188"/>
                    </a:cubicBezTo>
                    <a:cubicBezTo>
                      <a:pt x="0" y="347"/>
                      <a:pt x="142" y="485"/>
                      <a:pt x="285" y="485"/>
                    </a:cubicBezTo>
                    <a:cubicBezTo>
                      <a:pt x="322" y="485"/>
                      <a:pt x="359" y="476"/>
                      <a:pt x="394" y="455"/>
                    </a:cubicBezTo>
                    <a:cubicBezTo>
                      <a:pt x="494" y="355"/>
                      <a:pt x="527" y="222"/>
                      <a:pt x="461" y="122"/>
                    </a:cubicBezTo>
                    <a:cubicBezTo>
                      <a:pt x="419" y="38"/>
                      <a:pt x="342" y="1"/>
                      <a:pt x="26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1" name="Google Shape;20251;p50"/>
              <p:cNvSpPr/>
              <p:nvPr/>
            </p:nvSpPr>
            <p:spPr>
              <a:xfrm>
                <a:off x="7102200" y="4536600"/>
                <a:ext cx="136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54" extrusionOk="0">
                    <a:moveTo>
                      <a:pt x="273" y="1"/>
                    </a:moveTo>
                    <a:cubicBezTo>
                      <a:pt x="165" y="1"/>
                      <a:pt x="70" y="60"/>
                      <a:pt x="43" y="143"/>
                    </a:cubicBezTo>
                    <a:cubicBezTo>
                      <a:pt x="1" y="331"/>
                      <a:pt x="142" y="453"/>
                      <a:pt x="286" y="453"/>
                    </a:cubicBezTo>
                    <a:cubicBezTo>
                      <a:pt x="372" y="453"/>
                      <a:pt x="460" y="409"/>
                      <a:pt x="510" y="310"/>
                    </a:cubicBezTo>
                    <a:cubicBezTo>
                      <a:pt x="543" y="176"/>
                      <a:pt x="476" y="43"/>
                      <a:pt x="343" y="9"/>
                    </a:cubicBezTo>
                    <a:cubicBezTo>
                      <a:pt x="319" y="3"/>
                      <a:pt x="296" y="1"/>
                      <a:pt x="27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2" name="Google Shape;20252;p50"/>
              <p:cNvSpPr/>
              <p:nvPr/>
            </p:nvSpPr>
            <p:spPr>
              <a:xfrm>
                <a:off x="7048425" y="4676625"/>
                <a:ext cx="148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92" extrusionOk="0">
                    <a:moveTo>
                      <a:pt x="313" y="0"/>
                    </a:moveTo>
                    <a:cubicBezTo>
                      <a:pt x="219" y="0"/>
                      <a:pt x="110" y="44"/>
                      <a:pt x="59" y="146"/>
                    </a:cubicBezTo>
                    <a:cubicBezTo>
                      <a:pt x="0" y="293"/>
                      <a:pt x="122" y="491"/>
                      <a:pt x="289" y="491"/>
                    </a:cubicBezTo>
                    <a:cubicBezTo>
                      <a:pt x="312" y="491"/>
                      <a:pt x="335" y="487"/>
                      <a:pt x="359" y="479"/>
                    </a:cubicBezTo>
                    <a:cubicBezTo>
                      <a:pt x="559" y="413"/>
                      <a:pt x="593" y="112"/>
                      <a:pt x="392" y="12"/>
                    </a:cubicBezTo>
                    <a:cubicBezTo>
                      <a:pt x="369" y="4"/>
                      <a:pt x="341" y="0"/>
                      <a:pt x="31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3" name="Google Shape;20253;p50"/>
              <p:cNvSpPr/>
              <p:nvPr/>
            </p:nvSpPr>
            <p:spPr>
              <a:xfrm>
                <a:off x="7209375" y="4622800"/>
                <a:ext cx="115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13" extrusionOk="0">
                    <a:moveTo>
                      <a:pt x="328" y="0"/>
                    </a:moveTo>
                    <a:cubicBezTo>
                      <a:pt x="184" y="0"/>
                      <a:pt x="1" y="413"/>
                      <a:pt x="186" y="413"/>
                    </a:cubicBezTo>
                    <a:cubicBezTo>
                      <a:pt x="206" y="413"/>
                      <a:pt x="230" y="408"/>
                      <a:pt x="259" y="397"/>
                    </a:cubicBezTo>
                    <a:cubicBezTo>
                      <a:pt x="392" y="364"/>
                      <a:pt x="459" y="231"/>
                      <a:pt x="426" y="97"/>
                    </a:cubicBezTo>
                    <a:cubicBezTo>
                      <a:pt x="400" y="28"/>
                      <a:pt x="366" y="0"/>
                      <a:pt x="3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4" name="Google Shape;20254;p50"/>
              <p:cNvSpPr/>
              <p:nvPr/>
            </p:nvSpPr>
            <p:spPr>
              <a:xfrm>
                <a:off x="7235150" y="4491550"/>
                <a:ext cx="11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11" extrusionOk="0">
                    <a:moveTo>
                      <a:pt x="203" y="1"/>
                    </a:moveTo>
                    <a:cubicBezTo>
                      <a:pt x="1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9" y="310"/>
                    </a:cubicBezTo>
                    <a:cubicBezTo>
                      <a:pt x="462" y="210"/>
                      <a:pt x="395" y="77"/>
                      <a:pt x="262" y="10"/>
                    </a:cubicBezTo>
                    <a:cubicBezTo>
                      <a:pt x="239" y="4"/>
                      <a:pt x="219" y="1"/>
                      <a:pt x="20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5" name="Google Shape;20255;p50"/>
              <p:cNvSpPr/>
              <p:nvPr/>
            </p:nvSpPr>
            <p:spPr>
              <a:xfrm>
                <a:off x="6961125" y="4466650"/>
                <a:ext cx="137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8" extrusionOk="0">
                    <a:moveTo>
                      <a:pt x="323" y="0"/>
                    </a:moveTo>
                    <a:cubicBezTo>
                      <a:pt x="310" y="0"/>
                      <a:pt x="296" y="2"/>
                      <a:pt x="282" y="5"/>
                    </a:cubicBezTo>
                    <a:cubicBezTo>
                      <a:pt x="1" y="5"/>
                      <a:pt x="307" y="358"/>
                      <a:pt x="465" y="358"/>
                    </a:cubicBezTo>
                    <a:cubicBezTo>
                      <a:pt x="514" y="358"/>
                      <a:pt x="549" y="325"/>
                      <a:pt x="549" y="239"/>
                    </a:cubicBezTo>
                    <a:cubicBezTo>
                      <a:pt x="519" y="120"/>
                      <a:pt x="436" y="0"/>
                      <a:pt x="32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6" name="Google Shape;20256;p50"/>
              <p:cNvSpPr/>
              <p:nvPr/>
            </p:nvSpPr>
            <p:spPr>
              <a:xfrm>
                <a:off x="6739650" y="4718400"/>
                <a:ext cx="154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5" extrusionOk="0">
                    <a:moveTo>
                      <a:pt x="268" y="1"/>
                    </a:moveTo>
                    <a:cubicBezTo>
                      <a:pt x="209" y="1"/>
                      <a:pt x="151" y="26"/>
                      <a:pt x="101" y="76"/>
                    </a:cubicBezTo>
                    <a:cubicBezTo>
                      <a:pt x="1" y="176"/>
                      <a:pt x="1" y="343"/>
                      <a:pt x="101" y="443"/>
                    </a:cubicBezTo>
                    <a:cubicBezTo>
                      <a:pt x="151" y="486"/>
                      <a:pt x="206" y="504"/>
                      <a:pt x="259" y="504"/>
                    </a:cubicBezTo>
                    <a:cubicBezTo>
                      <a:pt x="452" y="504"/>
                      <a:pt x="618" y="259"/>
                      <a:pt x="435" y="76"/>
                    </a:cubicBezTo>
                    <a:cubicBezTo>
                      <a:pt x="385" y="26"/>
                      <a:pt x="326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7" name="Google Shape;20257;p50"/>
              <p:cNvSpPr/>
              <p:nvPr/>
            </p:nvSpPr>
            <p:spPr>
              <a:xfrm>
                <a:off x="6834725" y="4775825"/>
                <a:ext cx="155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75" extrusionOk="0">
                    <a:moveTo>
                      <a:pt x="314" y="1"/>
                    </a:moveTo>
                    <a:cubicBezTo>
                      <a:pt x="288" y="1"/>
                      <a:pt x="261" y="5"/>
                      <a:pt x="234" y="14"/>
                    </a:cubicBezTo>
                    <a:cubicBezTo>
                      <a:pt x="34" y="81"/>
                      <a:pt x="1" y="347"/>
                      <a:pt x="201" y="448"/>
                    </a:cubicBezTo>
                    <a:cubicBezTo>
                      <a:pt x="238" y="466"/>
                      <a:pt x="275" y="474"/>
                      <a:pt x="311" y="474"/>
                    </a:cubicBezTo>
                    <a:cubicBezTo>
                      <a:pt x="404" y="474"/>
                      <a:pt x="486" y="420"/>
                      <a:pt x="534" y="347"/>
                    </a:cubicBezTo>
                    <a:cubicBezTo>
                      <a:pt x="621" y="174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8" name="Google Shape;20258;p50"/>
              <p:cNvSpPr/>
              <p:nvPr/>
            </p:nvSpPr>
            <p:spPr>
              <a:xfrm>
                <a:off x="6995075" y="4609500"/>
                <a:ext cx="131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263" y="1"/>
                    </a:moveTo>
                    <a:cubicBezTo>
                      <a:pt x="152" y="1"/>
                      <a:pt x="45" y="73"/>
                      <a:pt x="25" y="196"/>
                    </a:cubicBezTo>
                    <a:cubicBezTo>
                      <a:pt x="0" y="365"/>
                      <a:pt x="117" y="482"/>
                      <a:pt x="247" y="482"/>
                    </a:cubicBezTo>
                    <a:cubicBezTo>
                      <a:pt x="295" y="482"/>
                      <a:pt x="346" y="466"/>
                      <a:pt x="392" y="429"/>
                    </a:cubicBezTo>
                    <a:cubicBezTo>
                      <a:pt x="492" y="362"/>
                      <a:pt x="525" y="196"/>
                      <a:pt x="458" y="96"/>
                    </a:cubicBezTo>
                    <a:cubicBezTo>
                      <a:pt x="406" y="31"/>
                      <a:pt x="334" y="1"/>
                      <a:pt x="26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9" name="Google Shape;20259;p50"/>
              <p:cNvSpPr/>
              <p:nvPr/>
            </p:nvSpPr>
            <p:spPr>
              <a:xfrm>
                <a:off x="6850925" y="4559950"/>
                <a:ext cx="145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2" extrusionOk="0">
                    <a:moveTo>
                      <a:pt x="252" y="1"/>
                    </a:moveTo>
                    <a:cubicBezTo>
                      <a:pt x="144" y="1"/>
                      <a:pt x="47" y="66"/>
                      <a:pt x="20" y="176"/>
                    </a:cubicBezTo>
                    <a:cubicBezTo>
                      <a:pt x="1" y="282"/>
                      <a:pt x="48" y="321"/>
                      <a:pt x="116" y="321"/>
                    </a:cubicBezTo>
                    <a:cubicBezTo>
                      <a:pt x="284" y="321"/>
                      <a:pt x="581" y="81"/>
                      <a:pt x="320" y="9"/>
                    </a:cubicBezTo>
                    <a:cubicBezTo>
                      <a:pt x="297" y="4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0" name="Google Shape;20260;p50"/>
              <p:cNvSpPr/>
              <p:nvPr/>
            </p:nvSpPr>
            <p:spPr>
              <a:xfrm>
                <a:off x="6566200" y="4806975"/>
                <a:ext cx="133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71" extrusionOk="0">
                    <a:moveTo>
                      <a:pt x="258" y="1"/>
                    </a:moveTo>
                    <a:cubicBezTo>
                      <a:pt x="213" y="1"/>
                      <a:pt x="170" y="12"/>
                      <a:pt x="134" y="35"/>
                    </a:cubicBezTo>
                    <a:cubicBezTo>
                      <a:pt x="34" y="102"/>
                      <a:pt x="1" y="269"/>
                      <a:pt x="67" y="369"/>
                    </a:cubicBezTo>
                    <a:cubicBezTo>
                      <a:pt x="110" y="434"/>
                      <a:pt x="195" y="470"/>
                      <a:pt x="277" y="470"/>
                    </a:cubicBezTo>
                    <a:cubicBezTo>
                      <a:pt x="322" y="470"/>
                      <a:pt x="365" y="459"/>
                      <a:pt x="401" y="436"/>
                    </a:cubicBezTo>
                    <a:cubicBezTo>
                      <a:pt x="501" y="369"/>
                      <a:pt x="534" y="202"/>
                      <a:pt x="468" y="102"/>
                    </a:cubicBezTo>
                    <a:cubicBezTo>
                      <a:pt x="425" y="38"/>
                      <a:pt x="340" y="1"/>
                      <a:pt x="25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1" name="Google Shape;20261;p50"/>
              <p:cNvSpPr/>
              <p:nvPr/>
            </p:nvSpPr>
            <p:spPr>
              <a:xfrm>
                <a:off x="6721325" y="4802850"/>
                <a:ext cx="117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8" extrusionOk="0">
                    <a:moveTo>
                      <a:pt x="234" y="0"/>
                    </a:moveTo>
                    <a:cubicBezTo>
                      <a:pt x="100" y="0"/>
                      <a:pt x="0" y="100"/>
                      <a:pt x="0" y="234"/>
                    </a:cubicBezTo>
                    <a:cubicBezTo>
                      <a:pt x="0" y="367"/>
                      <a:pt x="100" y="467"/>
                      <a:pt x="234" y="467"/>
                    </a:cubicBezTo>
                    <a:cubicBezTo>
                      <a:pt x="367" y="467"/>
                      <a:pt x="467" y="367"/>
                      <a:pt x="467" y="234"/>
                    </a:cubicBezTo>
                    <a:cubicBezTo>
                      <a:pt x="467" y="100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2" name="Google Shape;20262;p50"/>
              <p:cNvSpPr/>
              <p:nvPr/>
            </p:nvSpPr>
            <p:spPr>
              <a:xfrm>
                <a:off x="6751825" y="4610875"/>
                <a:ext cx="15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83" extrusionOk="0">
                    <a:moveTo>
                      <a:pt x="357" y="1"/>
                    </a:moveTo>
                    <a:cubicBezTo>
                      <a:pt x="99" y="1"/>
                      <a:pt x="1" y="412"/>
                      <a:pt x="281" y="474"/>
                    </a:cubicBezTo>
                    <a:cubicBezTo>
                      <a:pt x="304" y="480"/>
                      <a:pt x="327" y="483"/>
                      <a:pt x="349" y="483"/>
                    </a:cubicBezTo>
                    <a:cubicBezTo>
                      <a:pt x="457" y="483"/>
                      <a:pt x="554" y="418"/>
                      <a:pt x="581" y="307"/>
                    </a:cubicBezTo>
                    <a:cubicBezTo>
                      <a:pt x="615" y="174"/>
                      <a:pt x="548" y="41"/>
                      <a:pt x="415" y="7"/>
                    </a:cubicBezTo>
                    <a:cubicBezTo>
                      <a:pt x="395" y="3"/>
                      <a:pt x="375" y="1"/>
                      <a:pt x="35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3" name="Google Shape;20263;p50"/>
              <p:cNvSpPr/>
              <p:nvPr/>
            </p:nvSpPr>
            <p:spPr>
              <a:xfrm>
                <a:off x="6538675" y="4677375"/>
                <a:ext cx="108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14" extrusionOk="0">
                    <a:moveTo>
                      <a:pt x="266" y="1"/>
                    </a:moveTo>
                    <a:cubicBezTo>
                      <a:pt x="249" y="1"/>
                      <a:pt x="227" y="5"/>
                      <a:pt x="201" y="16"/>
                    </a:cubicBezTo>
                    <a:cubicBezTo>
                      <a:pt x="68" y="49"/>
                      <a:pt x="1" y="183"/>
                      <a:pt x="34" y="316"/>
                    </a:cubicBezTo>
                    <a:cubicBezTo>
                      <a:pt x="53" y="385"/>
                      <a:pt x="83" y="413"/>
                      <a:pt x="116" y="413"/>
                    </a:cubicBezTo>
                    <a:cubicBezTo>
                      <a:pt x="246" y="413"/>
                      <a:pt x="431" y="1"/>
                      <a:pt x="2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4" name="Google Shape;20264;p50"/>
              <p:cNvSpPr/>
              <p:nvPr/>
            </p:nvSpPr>
            <p:spPr>
              <a:xfrm>
                <a:off x="6497825" y="4844025"/>
                <a:ext cx="137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79" extrusionOk="0">
                    <a:moveTo>
                      <a:pt x="263" y="0"/>
                    </a:moveTo>
                    <a:cubicBezTo>
                      <a:pt x="167" y="0"/>
                      <a:pt x="69" y="50"/>
                      <a:pt x="34" y="155"/>
                    </a:cubicBezTo>
                    <a:cubicBezTo>
                      <a:pt x="0" y="288"/>
                      <a:pt x="34" y="421"/>
                      <a:pt x="167" y="455"/>
                    </a:cubicBezTo>
                    <a:cubicBezTo>
                      <a:pt x="200" y="471"/>
                      <a:pt x="233" y="479"/>
                      <a:pt x="265" y="479"/>
                    </a:cubicBezTo>
                    <a:cubicBezTo>
                      <a:pt x="425" y="479"/>
                      <a:pt x="551" y="288"/>
                      <a:pt x="467" y="121"/>
                    </a:cubicBezTo>
                    <a:cubicBezTo>
                      <a:pt x="436" y="42"/>
                      <a:pt x="351" y="0"/>
                      <a:pt x="26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5" name="Google Shape;20265;p50"/>
              <p:cNvSpPr/>
              <p:nvPr/>
            </p:nvSpPr>
            <p:spPr>
              <a:xfrm>
                <a:off x="6503650" y="4755725"/>
                <a:ext cx="146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extrusionOk="0">
                    <a:moveTo>
                      <a:pt x="265" y="1"/>
                    </a:moveTo>
                    <a:cubicBezTo>
                      <a:pt x="192" y="1"/>
                      <a:pt x="119" y="35"/>
                      <a:pt x="68" y="117"/>
                    </a:cubicBezTo>
                    <a:cubicBezTo>
                      <a:pt x="1" y="217"/>
                      <a:pt x="34" y="384"/>
                      <a:pt x="134" y="451"/>
                    </a:cubicBezTo>
                    <a:cubicBezTo>
                      <a:pt x="182" y="475"/>
                      <a:pt x="229" y="486"/>
                      <a:pt x="273" y="486"/>
                    </a:cubicBezTo>
                    <a:cubicBezTo>
                      <a:pt x="354" y="486"/>
                      <a:pt x="425" y="449"/>
                      <a:pt x="468" y="384"/>
                    </a:cubicBezTo>
                    <a:cubicBezTo>
                      <a:pt x="583" y="176"/>
                      <a:pt x="427" y="1"/>
                      <a:pt x="26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6" name="Google Shape;20266;p50"/>
              <p:cNvSpPr/>
              <p:nvPr/>
            </p:nvSpPr>
            <p:spPr>
              <a:xfrm>
                <a:off x="6542025" y="4796050"/>
                <a:ext cx="133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0" extrusionOk="0">
                    <a:moveTo>
                      <a:pt x="268" y="1"/>
                    </a:moveTo>
                    <a:cubicBezTo>
                      <a:pt x="201" y="1"/>
                      <a:pt x="136" y="34"/>
                      <a:pt x="100" y="106"/>
                    </a:cubicBezTo>
                    <a:cubicBezTo>
                      <a:pt x="0" y="172"/>
                      <a:pt x="0" y="339"/>
                      <a:pt x="100" y="439"/>
                    </a:cubicBezTo>
                    <a:cubicBezTo>
                      <a:pt x="142" y="481"/>
                      <a:pt x="196" y="500"/>
                      <a:pt x="249" y="500"/>
                    </a:cubicBezTo>
                    <a:cubicBezTo>
                      <a:pt x="323" y="500"/>
                      <a:pt x="395" y="464"/>
                      <a:pt x="434" y="406"/>
                    </a:cubicBezTo>
                    <a:cubicBezTo>
                      <a:pt x="534" y="306"/>
                      <a:pt x="534" y="139"/>
                      <a:pt x="434" y="72"/>
                    </a:cubicBezTo>
                    <a:cubicBezTo>
                      <a:pt x="388" y="26"/>
                      <a:pt x="327" y="1"/>
                      <a:pt x="2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7" name="Google Shape;20267;p50"/>
              <p:cNvSpPr/>
              <p:nvPr/>
            </p:nvSpPr>
            <p:spPr>
              <a:xfrm>
                <a:off x="6597250" y="4759025"/>
                <a:ext cx="14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7" extrusionOk="0">
                    <a:moveTo>
                      <a:pt x="287" y="0"/>
                    </a:moveTo>
                    <a:cubicBezTo>
                      <a:pt x="176" y="0"/>
                      <a:pt x="66" y="80"/>
                      <a:pt x="26" y="219"/>
                    </a:cubicBezTo>
                    <a:cubicBezTo>
                      <a:pt x="1" y="372"/>
                      <a:pt x="132" y="486"/>
                      <a:pt x="285" y="486"/>
                    </a:cubicBezTo>
                    <a:cubicBezTo>
                      <a:pt x="331" y="486"/>
                      <a:pt x="380" y="476"/>
                      <a:pt x="427" y="452"/>
                    </a:cubicBezTo>
                    <a:cubicBezTo>
                      <a:pt x="527" y="352"/>
                      <a:pt x="560" y="219"/>
                      <a:pt x="493" y="119"/>
                    </a:cubicBezTo>
                    <a:cubicBezTo>
                      <a:pt x="439" y="38"/>
                      <a:pt x="363" y="0"/>
                      <a:pt x="28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8" name="Google Shape;20268;p50"/>
              <p:cNvSpPr/>
              <p:nvPr/>
            </p:nvSpPr>
            <p:spPr>
              <a:xfrm>
                <a:off x="6373650" y="4648275"/>
                <a:ext cx="141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71" extrusionOk="0">
                    <a:moveTo>
                      <a:pt x="304" y="0"/>
                    </a:moveTo>
                    <a:cubicBezTo>
                      <a:pt x="205" y="0"/>
                      <a:pt x="115" y="44"/>
                      <a:pt x="64" y="146"/>
                    </a:cubicBezTo>
                    <a:cubicBezTo>
                      <a:pt x="1" y="335"/>
                      <a:pt x="163" y="471"/>
                      <a:pt x="316" y="471"/>
                    </a:cubicBezTo>
                    <a:cubicBezTo>
                      <a:pt x="406" y="471"/>
                      <a:pt x="494" y="424"/>
                      <a:pt x="531" y="312"/>
                    </a:cubicBezTo>
                    <a:cubicBezTo>
                      <a:pt x="564" y="179"/>
                      <a:pt x="498" y="46"/>
                      <a:pt x="397" y="12"/>
                    </a:cubicBezTo>
                    <a:cubicBezTo>
                      <a:pt x="366" y="4"/>
                      <a:pt x="334" y="0"/>
                      <a:pt x="30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9" name="Google Shape;20269;p50"/>
              <p:cNvSpPr/>
              <p:nvPr/>
            </p:nvSpPr>
            <p:spPr>
              <a:xfrm>
                <a:off x="6077525" y="4779175"/>
                <a:ext cx="147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2" extrusionOk="0">
                    <a:moveTo>
                      <a:pt x="280" y="0"/>
                    </a:moveTo>
                    <a:cubicBezTo>
                      <a:pt x="254" y="0"/>
                      <a:pt x="227" y="4"/>
                      <a:pt x="201" y="13"/>
                    </a:cubicBezTo>
                    <a:cubicBezTo>
                      <a:pt x="67" y="47"/>
                      <a:pt x="0" y="180"/>
                      <a:pt x="34" y="314"/>
                    </a:cubicBezTo>
                    <a:cubicBezTo>
                      <a:pt x="70" y="422"/>
                      <a:pt x="165" y="481"/>
                      <a:pt x="265" y="481"/>
                    </a:cubicBezTo>
                    <a:cubicBezTo>
                      <a:pt x="350" y="481"/>
                      <a:pt x="440" y="439"/>
                      <a:pt x="501" y="347"/>
                    </a:cubicBezTo>
                    <a:cubicBezTo>
                      <a:pt x="587" y="174"/>
                      <a:pt x="449" y="0"/>
                      <a:pt x="28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0" name="Google Shape;20270;p50"/>
              <p:cNvSpPr/>
              <p:nvPr/>
            </p:nvSpPr>
            <p:spPr>
              <a:xfrm>
                <a:off x="6213475" y="4808550"/>
                <a:ext cx="146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6" extrusionOk="0">
                    <a:moveTo>
                      <a:pt x="480" y="1"/>
                    </a:moveTo>
                    <a:cubicBezTo>
                      <a:pt x="314" y="1"/>
                      <a:pt x="0" y="267"/>
                      <a:pt x="266" y="339"/>
                    </a:cubicBezTo>
                    <a:cubicBezTo>
                      <a:pt x="284" y="344"/>
                      <a:pt x="302" y="346"/>
                      <a:pt x="319" y="346"/>
                    </a:cubicBezTo>
                    <a:cubicBezTo>
                      <a:pt x="433" y="346"/>
                      <a:pt x="538" y="255"/>
                      <a:pt x="567" y="139"/>
                    </a:cubicBezTo>
                    <a:cubicBezTo>
                      <a:pt x="585" y="39"/>
                      <a:pt x="543" y="1"/>
                      <a:pt x="4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1" name="Google Shape;20271;p50"/>
              <p:cNvSpPr/>
              <p:nvPr/>
            </p:nvSpPr>
            <p:spPr>
              <a:xfrm>
                <a:off x="6312250" y="4734175"/>
                <a:ext cx="154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619" h="480" extrusionOk="0">
                    <a:moveTo>
                      <a:pt x="314" y="0"/>
                    </a:moveTo>
                    <a:cubicBezTo>
                      <a:pt x="142" y="0"/>
                      <a:pt x="1" y="199"/>
                      <a:pt x="118" y="346"/>
                    </a:cubicBezTo>
                    <a:cubicBezTo>
                      <a:pt x="140" y="435"/>
                      <a:pt x="222" y="479"/>
                      <a:pt x="303" y="479"/>
                    </a:cubicBezTo>
                    <a:cubicBezTo>
                      <a:pt x="344" y="479"/>
                      <a:pt x="385" y="468"/>
                      <a:pt x="418" y="446"/>
                    </a:cubicBezTo>
                    <a:cubicBezTo>
                      <a:pt x="619" y="346"/>
                      <a:pt x="585" y="79"/>
                      <a:pt x="385" y="12"/>
                    </a:cubicBezTo>
                    <a:cubicBezTo>
                      <a:pt x="361" y="4"/>
                      <a:pt x="337" y="0"/>
                      <a:pt x="31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2" name="Google Shape;20272;p50"/>
              <p:cNvSpPr/>
              <p:nvPr/>
            </p:nvSpPr>
            <p:spPr>
              <a:xfrm>
                <a:off x="6189150" y="4662400"/>
                <a:ext cx="177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96" extrusionOk="0">
                    <a:moveTo>
                      <a:pt x="357" y="0"/>
                    </a:moveTo>
                    <a:cubicBezTo>
                      <a:pt x="111" y="0"/>
                      <a:pt x="1" y="391"/>
                      <a:pt x="272" y="481"/>
                    </a:cubicBezTo>
                    <a:cubicBezTo>
                      <a:pt x="304" y="491"/>
                      <a:pt x="334" y="495"/>
                      <a:pt x="362" y="495"/>
                    </a:cubicBezTo>
                    <a:cubicBezTo>
                      <a:pt x="627" y="495"/>
                      <a:pt x="710" y="105"/>
                      <a:pt x="439" y="14"/>
                    </a:cubicBezTo>
                    <a:cubicBezTo>
                      <a:pt x="410" y="5"/>
                      <a:pt x="383" y="0"/>
                      <a:pt x="3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3" name="Google Shape;20273;p50"/>
              <p:cNvSpPr/>
              <p:nvPr/>
            </p:nvSpPr>
            <p:spPr>
              <a:xfrm>
                <a:off x="6111725" y="4753875"/>
                <a:ext cx="155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6" extrusionOk="0">
                    <a:moveTo>
                      <a:pt x="279" y="0"/>
                    </a:moveTo>
                    <a:cubicBezTo>
                      <a:pt x="231" y="0"/>
                      <a:pt x="181" y="17"/>
                      <a:pt x="133" y="58"/>
                    </a:cubicBezTo>
                    <a:cubicBezTo>
                      <a:pt x="0" y="125"/>
                      <a:pt x="0" y="291"/>
                      <a:pt x="67" y="392"/>
                    </a:cubicBezTo>
                    <a:cubicBezTo>
                      <a:pt x="125" y="450"/>
                      <a:pt x="194" y="485"/>
                      <a:pt x="268" y="485"/>
                    </a:cubicBezTo>
                    <a:cubicBezTo>
                      <a:pt x="322" y="485"/>
                      <a:pt x="378" y="467"/>
                      <a:pt x="434" y="425"/>
                    </a:cubicBezTo>
                    <a:cubicBezTo>
                      <a:pt x="620" y="265"/>
                      <a:pt x="467" y="0"/>
                      <a:pt x="27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4" name="Google Shape;20274;p50"/>
              <p:cNvSpPr/>
              <p:nvPr/>
            </p:nvSpPr>
            <p:spPr>
              <a:xfrm>
                <a:off x="6199300" y="4781025"/>
                <a:ext cx="146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7" extrusionOk="0">
                    <a:moveTo>
                      <a:pt x="480" y="1"/>
                    </a:moveTo>
                    <a:cubicBezTo>
                      <a:pt x="314" y="1"/>
                      <a:pt x="0" y="267"/>
                      <a:pt x="266" y="340"/>
                    </a:cubicBezTo>
                    <a:cubicBezTo>
                      <a:pt x="284" y="344"/>
                      <a:pt x="301" y="346"/>
                      <a:pt x="319" y="346"/>
                    </a:cubicBezTo>
                    <a:cubicBezTo>
                      <a:pt x="433" y="346"/>
                      <a:pt x="538" y="255"/>
                      <a:pt x="567" y="139"/>
                    </a:cubicBezTo>
                    <a:cubicBezTo>
                      <a:pt x="585" y="39"/>
                      <a:pt x="543" y="1"/>
                      <a:pt x="48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5" name="Google Shape;20275;p50"/>
              <p:cNvSpPr/>
              <p:nvPr/>
            </p:nvSpPr>
            <p:spPr>
              <a:xfrm>
                <a:off x="6266350" y="4691625"/>
                <a:ext cx="155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9" extrusionOk="0">
                    <a:moveTo>
                      <a:pt x="357" y="0"/>
                    </a:moveTo>
                    <a:cubicBezTo>
                      <a:pt x="176" y="0"/>
                      <a:pt x="1" y="236"/>
                      <a:pt x="153" y="413"/>
                    </a:cubicBezTo>
                    <a:cubicBezTo>
                      <a:pt x="203" y="463"/>
                      <a:pt x="270" y="488"/>
                      <a:pt x="336" y="488"/>
                    </a:cubicBezTo>
                    <a:cubicBezTo>
                      <a:pt x="403" y="488"/>
                      <a:pt x="470" y="463"/>
                      <a:pt x="520" y="413"/>
                    </a:cubicBezTo>
                    <a:cubicBezTo>
                      <a:pt x="587" y="313"/>
                      <a:pt x="620" y="180"/>
                      <a:pt x="520" y="80"/>
                    </a:cubicBezTo>
                    <a:cubicBezTo>
                      <a:pt x="472" y="24"/>
                      <a:pt x="414" y="0"/>
                      <a:pt x="35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6" name="Google Shape;20276;p50"/>
              <p:cNvSpPr/>
              <p:nvPr/>
            </p:nvSpPr>
            <p:spPr>
              <a:xfrm>
                <a:off x="6097575" y="4607500"/>
                <a:ext cx="14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76" extrusionOk="0">
                    <a:moveTo>
                      <a:pt x="308" y="0"/>
                    </a:moveTo>
                    <a:cubicBezTo>
                      <a:pt x="211" y="0"/>
                      <a:pt x="93" y="60"/>
                      <a:pt x="66" y="142"/>
                    </a:cubicBezTo>
                    <a:cubicBezTo>
                      <a:pt x="1" y="337"/>
                      <a:pt x="161" y="476"/>
                      <a:pt x="309" y="476"/>
                    </a:cubicBezTo>
                    <a:cubicBezTo>
                      <a:pt x="388" y="476"/>
                      <a:pt x="464" y="436"/>
                      <a:pt x="499" y="342"/>
                    </a:cubicBezTo>
                    <a:cubicBezTo>
                      <a:pt x="566" y="209"/>
                      <a:pt x="499" y="75"/>
                      <a:pt x="366" y="9"/>
                    </a:cubicBezTo>
                    <a:cubicBezTo>
                      <a:pt x="348" y="3"/>
                      <a:pt x="328" y="0"/>
                      <a:pt x="30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7" name="Google Shape;20277;p50"/>
              <p:cNvSpPr/>
              <p:nvPr/>
            </p:nvSpPr>
            <p:spPr>
              <a:xfrm>
                <a:off x="5980775" y="4731600"/>
                <a:ext cx="131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00" extrusionOk="0">
                    <a:moveTo>
                      <a:pt x="267" y="0"/>
                    </a:moveTo>
                    <a:cubicBezTo>
                      <a:pt x="222" y="0"/>
                      <a:pt x="176" y="15"/>
                      <a:pt x="134" y="48"/>
                    </a:cubicBezTo>
                    <a:cubicBezTo>
                      <a:pt x="34" y="148"/>
                      <a:pt x="1" y="282"/>
                      <a:pt x="68" y="415"/>
                    </a:cubicBezTo>
                    <a:cubicBezTo>
                      <a:pt x="114" y="474"/>
                      <a:pt x="182" y="499"/>
                      <a:pt x="250" y="499"/>
                    </a:cubicBezTo>
                    <a:cubicBezTo>
                      <a:pt x="375" y="499"/>
                      <a:pt x="501" y="412"/>
                      <a:pt x="501" y="282"/>
                    </a:cubicBezTo>
                    <a:cubicBezTo>
                      <a:pt x="526" y="132"/>
                      <a:pt x="401" y="0"/>
                      <a:pt x="2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8" name="Google Shape;20278;p50"/>
              <p:cNvSpPr/>
              <p:nvPr/>
            </p:nvSpPr>
            <p:spPr>
              <a:xfrm>
                <a:off x="6082525" y="4748425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66" y="1"/>
                    </a:moveTo>
                    <a:cubicBezTo>
                      <a:pt x="158" y="1"/>
                      <a:pt x="62" y="65"/>
                      <a:pt x="34" y="176"/>
                    </a:cubicBezTo>
                    <a:cubicBezTo>
                      <a:pt x="1" y="309"/>
                      <a:pt x="67" y="443"/>
                      <a:pt x="201" y="476"/>
                    </a:cubicBezTo>
                    <a:cubicBezTo>
                      <a:pt x="219" y="481"/>
                      <a:pt x="236" y="483"/>
                      <a:pt x="254" y="483"/>
                    </a:cubicBezTo>
                    <a:cubicBezTo>
                      <a:pt x="368" y="483"/>
                      <a:pt x="472" y="396"/>
                      <a:pt x="501" y="309"/>
                    </a:cubicBezTo>
                    <a:cubicBezTo>
                      <a:pt x="534" y="176"/>
                      <a:pt x="468" y="42"/>
                      <a:pt x="334" y="9"/>
                    </a:cubicBezTo>
                    <a:cubicBezTo>
                      <a:pt x="311" y="3"/>
                      <a:pt x="288" y="1"/>
                      <a:pt x="2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9" name="Google Shape;20279;p50"/>
              <p:cNvSpPr/>
              <p:nvPr/>
            </p:nvSpPr>
            <p:spPr>
              <a:xfrm>
                <a:off x="6136350" y="4683150"/>
                <a:ext cx="145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61" extrusionOk="0">
                    <a:moveTo>
                      <a:pt x="328" y="0"/>
                    </a:moveTo>
                    <a:cubicBezTo>
                      <a:pt x="147" y="0"/>
                      <a:pt x="0" y="211"/>
                      <a:pt x="149" y="385"/>
                    </a:cubicBezTo>
                    <a:cubicBezTo>
                      <a:pt x="199" y="435"/>
                      <a:pt x="266" y="460"/>
                      <a:pt x="328" y="460"/>
                    </a:cubicBezTo>
                    <a:cubicBezTo>
                      <a:pt x="391" y="460"/>
                      <a:pt x="449" y="435"/>
                      <a:pt x="483" y="385"/>
                    </a:cubicBezTo>
                    <a:cubicBezTo>
                      <a:pt x="583" y="318"/>
                      <a:pt x="583" y="152"/>
                      <a:pt x="516" y="85"/>
                    </a:cubicBezTo>
                    <a:cubicBezTo>
                      <a:pt x="456" y="25"/>
                      <a:pt x="390" y="0"/>
                      <a:pt x="3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0" name="Google Shape;20280;p50"/>
              <p:cNvSpPr/>
              <p:nvPr/>
            </p:nvSpPr>
            <p:spPr>
              <a:xfrm>
                <a:off x="5972675" y="4545325"/>
                <a:ext cx="156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98" extrusionOk="0">
                    <a:moveTo>
                      <a:pt x="310" y="0"/>
                    </a:moveTo>
                    <a:cubicBezTo>
                      <a:pt x="236" y="0"/>
                      <a:pt x="164" y="36"/>
                      <a:pt x="125" y="94"/>
                    </a:cubicBezTo>
                    <a:cubicBezTo>
                      <a:pt x="0" y="281"/>
                      <a:pt x="138" y="497"/>
                      <a:pt x="320" y="497"/>
                    </a:cubicBezTo>
                    <a:cubicBezTo>
                      <a:pt x="332" y="497"/>
                      <a:pt x="345" y="496"/>
                      <a:pt x="358" y="494"/>
                    </a:cubicBezTo>
                    <a:cubicBezTo>
                      <a:pt x="592" y="428"/>
                      <a:pt x="625" y="161"/>
                      <a:pt x="458" y="61"/>
                    </a:cubicBezTo>
                    <a:cubicBezTo>
                      <a:pt x="416" y="19"/>
                      <a:pt x="363" y="0"/>
                      <a:pt x="3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1" name="Google Shape;20281;p50"/>
              <p:cNvSpPr/>
              <p:nvPr/>
            </p:nvSpPr>
            <p:spPr>
              <a:xfrm>
                <a:off x="5663900" y="4575875"/>
                <a:ext cx="117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74" extrusionOk="0">
                    <a:moveTo>
                      <a:pt x="193" y="1"/>
                    </a:moveTo>
                    <a:cubicBezTo>
                      <a:pt x="80" y="1"/>
                      <a:pt x="0" y="120"/>
                      <a:pt x="0" y="240"/>
                    </a:cubicBezTo>
                    <a:cubicBezTo>
                      <a:pt x="0" y="373"/>
                      <a:pt x="100" y="473"/>
                      <a:pt x="234" y="473"/>
                    </a:cubicBezTo>
                    <a:cubicBezTo>
                      <a:pt x="367" y="473"/>
                      <a:pt x="467" y="373"/>
                      <a:pt x="467" y="240"/>
                    </a:cubicBezTo>
                    <a:cubicBezTo>
                      <a:pt x="467" y="120"/>
                      <a:pt x="387" y="1"/>
                      <a:pt x="275" y="1"/>
                    </a:cubicBezTo>
                    <a:cubicBezTo>
                      <a:pt x="262" y="1"/>
                      <a:pt x="248" y="3"/>
                      <a:pt x="234" y="6"/>
                    </a:cubicBezTo>
                    <a:cubicBezTo>
                      <a:pt x="220" y="3"/>
                      <a:pt x="206" y="1"/>
                      <a:pt x="19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2" name="Google Shape;20282;p50"/>
              <p:cNvSpPr/>
              <p:nvPr/>
            </p:nvSpPr>
            <p:spPr>
              <a:xfrm>
                <a:off x="5740825" y="4697700"/>
                <a:ext cx="156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81" extrusionOk="0">
                    <a:moveTo>
                      <a:pt x="320" y="0"/>
                    </a:moveTo>
                    <a:cubicBezTo>
                      <a:pt x="138" y="0"/>
                      <a:pt x="1" y="214"/>
                      <a:pt x="126" y="370"/>
                    </a:cubicBezTo>
                    <a:cubicBezTo>
                      <a:pt x="165" y="448"/>
                      <a:pt x="238" y="481"/>
                      <a:pt x="312" y="481"/>
                    </a:cubicBezTo>
                    <a:cubicBezTo>
                      <a:pt x="365" y="481"/>
                      <a:pt x="418" y="465"/>
                      <a:pt x="459" y="437"/>
                    </a:cubicBezTo>
                    <a:cubicBezTo>
                      <a:pt x="626" y="304"/>
                      <a:pt x="593" y="37"/>
                      <a:pt x="359" y="3"/>
                    </a:cubicBezTo>
                    <a:cubicBezTo>
                      <a:pt x="346" y="1"/>
                      <a:pt x="333" y="0"/>
                      <a:pt x="32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3" name="Google Shape;20283;p50"/>
              <p:cNvSpPr/>
              <p:nvPr/>
            </p:nvSpPr>
            <p:spPr>
              <a:xfrm>
                <a:off x="5898225" y="4665075"/>
                <a:ext cx="1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5" extrusionOk="0">
                    <a:moveTo>
                      <a:pt x="285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7"/>
                      <a:pt x="1" y="107"/>
                      <a:pt x="1" y="241"/>
                    </a:cubicBezTo>
                    <a:cubicBezTo>
                      <a:pt x="34" y="374"/>
                      <a:pt x="134" y="474"/>
                      <a:pt x="267" y="474"/>
                    </a:cubicBezTo>
                    <a:cubicBezTo>
                      <a:pt x="401" y="474"/>
                      <a:pt x="501" y="341"/>
                      <a:pt x="501" y="208"/>
                    </a:cubicBezTo>
                    <a:cubicBezTo>
                      <a:pt x="472" y="92"/>
                      <a:pt x="393" y="1"/>
                      <a:pt x="28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4" name="Google Shape;20284;p50"/>
              <p:cNvSpPr/>
              <p:nvPr/>
            </p:nvSpPr>
            <p:spPr>
              <a:xfrm>
                <a:off x="5876550" y="4570700"/>
                <a:ext cx="155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94" extrusionOk="0">
                    <a:moveTo>
                      <a:pt x="294" y="1"/>
                    </a:moveTo>
                    <a:cubicBezTo>
                      <a:pt x="263" y="1"/>
                      <a:pt x="232" y="5"/>
                      <a:pt x="200" y="13"/>
                    </a:cubicBezTo>
                    <a:cubicBezTo>
                      <a:pt x="0" y="113"/>
                      <a:pt x="34" y="413"/>
                      <a:pt x="234" y="480"/>
                    </a:cubicBezTo>
                    <a:cubicBezTo>
                      <a:pt x="261" y="489"/>
                      <a:pt x="287" y="493"/>
                      <a:pt x="314" y="493"/>
                    </a:cubicBezTo>
                    <a:cubicBezTo>
                      <a:pt x="482" y="493"/>
                      <a:pt x="621" y="320"/>
                      <a:pt x="534" y="146"/>
                    </a:cubicBezTo>
                    <a:cubicBezTo>
                      <a:pt x="483" y="44"/>
                      <a:pt x="393" y="1"/>
                      <a:pt x="29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5" name="Google Shape;20285;p50"/>
              <p:cNvSpPr/>
              <p:nvPr/>
            </p:nvSpPr>
            <p:spPr>
              <a:xfrm>
                <a:off x="5769225" y="4569300"/>
                <a:ext cx="14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03" extrusionOk="0">
                    <a:moveTo>
                      <a:pt x="327" y="1"/>
                    </a:moveTo>
                    <a:cubicBezTo>
                      <a:pt x="53" y="1"/>
                      <a:pt x="1" y="438"/>
                      <a:pt x="290" y="503"/>
                    </a:cubicBezTo>
                    <a:cubicBezTo>
                      <a:pt x="424" y="503"/>
                      <a:pt x="557" y="403"/>
                      <a:pt x="557" y="269"/>
                    </a:cubicBezTo>
                    <a:cubicBezTo>
                      <a:pt x="591" y="136"/>
                      <a:pt x="491" y="36"/>
                      <a:pt x="357" y="2"/>
                    </a:cubicBezTo>
                    <a:cubicBezTo>
                      <a:pt x="347" y="1"/>
                      <a:pt x="337" y="1"/>
                      <a:pt x="32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6" name="Google Shape;20286;p50"/>
              <p:cNvSpPr/>
              <p:nvPr/>
            </p:nvSpPr>
            <p:spPr>
              <a:xfrm>
                <a:off x="5721825" y="4680475"/>
                <a:ext cx="150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84" extrusionOk="0">
                    <a:moveTo>
                      <a:pt x="298" y="0"/>
                    </a:moveTo>
                    <a:cubicBezTo>
                      <a:pt x="209" y="0"/>
                      <a:pt x="122" y="47"/>
                      <a:pt x="85" y="159"/>
                    </a:cubicBezTo>
                    <a:cubicBezTo>
                      <a:pt x="1" y="348"/>
                      <a:pt x="155" y="484"/>
                      <a:pt x="305" y="484"/>
                    </a:cubicBezTo>
                    <a:cubicBezTo>
                      <a:pt x="394" y="484"/>
                      <a:pt x="482" y="437"/>
                      <a:pt x="519" y="325"/>
                    </a:cubicBezTo>
                    <a:cubicBezTo>
                      <a:pt x="603" y="136"/>
                      <a:pt x="449" y="0"/>
                      <a:pt x="29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7" name="Google Shape;20287;p50"/>
              <p:cNvSpPr/>
              <p:nvPr/>
            </p:nvSpPr>
            <p:spPr>
              <a:xfrm>
                <a:off x="5857375" y="4686900"/>
                <a:ext cx="131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04" extrusionOk="0">
                    <a:moveTo>
                      <a:pt x="289" y="0"/>
                    </a:moveTo>
                    <a:cubicBezTo>
                      <a:pt x="282" y="0"/>
                      <a:pt x="275" y="1"/>
                      <a:pt x="267" y="2"/>
                    </a:cubicBezTo>
                    <a:cubicBezTo>
                      <a:pt x="134" y="2"/>
                      <a:pt x="33" y="102"/>
                      <a:pt x="33" y="235"/>
                    </a:cubicBezTo>
                    <a:cubicBezTo>
                      <a:pt x="0" y="369"/>
                      <a:pt x="134" y="502"/>
                      <a:pt x="267" y="502"/>
                    </a:cubicBezTo>
                    <a:cubicBezTo>
                      <a:pt x="275" y="503"/>
                      <a:pt x="282" y="503"/>
                      <a:pt x="289" y="503"/>
                    </a:cubicBezTo>
                    <a:cubicBezTo>
                      <a:pt x="526" y="503"/>
                      <a:pt x="526" y="0"/>
                      <a:pt x="28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8" name="Google Shape;20288;p50"/>
              <p:cNvSpPr/>
              <p:nvPr/>
            </p:nvSpPr>
            <p:spPr>
              <a:xfrm>
                <a:off x="6004125" y="4545000"/>
                <a:ext cx="16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76" extrusionOk="0">
                    <a:moveTo>
                      <a:pt x="298" y="1"/>
                    </a:moveTo>
                    <a:cubicBezTo>
                      <a:pt x="256" y="1"/>
                      <a:pt x="212" y="13"/>
                      <a:pt x="168" y="40"/>
                    </a:cubicBezTo>
                    <a:cubicBezTo>
                      <a:pt x="34" y="107"/>
                      <a:pt x="1" y="274"/>
                      <a:pt x="68" y="374"/>
                    </a:cubicBezTo>
                    <a:cubicBezTo>
                      <a:pt x="132" y="438"/>
                      <a:pt x="211" y="475"/>
                      <a:pt x="285" y="475"/>
                    </a:cubicBezTo>
                    <a:cubicBezTo>
                      <a:pt x="326" y="475"/>
                      <a:pt x="366" y="464"/>
                      <a:pt x="401" y="441"/>
                    </a:cubicBezTo>
                    <a:lnTo>
                      <a:pt x="401" y="474"/>
                    </a:lnTo>
                    <a:cubicBezTo>
                      <a:pt x="652" y="307"/>
                      <a:pt x="507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9" name="Google Shape;20289;p50"/>
              <p:cNvSpPr/>
              <p:nvPr/>
            </p:nvSpPr>
            <p:spPr>
              <a:xfrm>
                <a:off x="5808225" y="4480725"/>
                <a:ext cx="116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10" extrusionOk="0">
                    <a:moveTo>
                      <a:pt x="205" y="0"/>
                    </a:moveTo>
                    <a:cubicBezTo>
                      <a:pt x="1" y="0"/>
                      <a:pt x="183" y="410"/>
                      <a:pt x="331" y="410"/>
                    </a:cubicBezTo>
                    <a:cubicBezTo>
                      <a:pt x="369" y="410"/>
                      <a:pt x="406" y="381"/>
                      <a:pt x="432" y="310"/>
                    </a:cubicBezTo>
                    <a:cubicBezTo>
                      <a:pt x="465" y="176"/>
                      <a:pt x="365" y="43"/>
                      <a:pt x="265" y="9"/>
                    </a:cubicBezTo>
                    <a:cubicBezTo>
                      <a:pt x="242" y="3"/>
                      <a:pt x="222" y="0"/>
                      <a:pt x="20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0" name="Google Shape;20290;p50"/>
              <p:cNvSpPr/>
              <p:nvPr/>
            </p:nvSpPr>
            <p:spPr>
              <a:xfrm>
                <a:off x="5604625" y="4579825"/>
                <a:ext cx="177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97" extrusionOk="0">
                    <a:moveTo>
                      <a:pt x="352" y="1"/>
                    </a:moveTo>
                    <a:cubicBezTo>
                      <a:pt x="326" y="1"/>
                      <a:pt x="298" y="5"/>
                      <a:pt x="270" y="15"/>
                    </a:cubicBezTo>
                    <a:cubicBezTo>
                      <a:pt x="0" y="135"/>
                      <a:pt x="107" y="497"/>
                      <a:pt x="349" y="497"/>
                    </a:cubicBezTo>
                    <a:cubicBezTo>
                      <a:pt x="377" y="497"/>
                      <a:pt x="406" y="492"/>
                      <a:pt x="437" y="482"/>
                    </a:cubicBezTo>
                    <a:cubicBezTo>
                      <a:pt x="708" y="391"/>
                      <a:pt x="598" y="1"/>
                      <a:pt x="3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1" name="Google Shape;20291;p50"/>
              <p:cNvSpPr/>
              <p:nvPr/>
            </p:nvSpPr>
            <p:spPr>
              <a:xfrm>
                <a:off x="5700575" y="4601650"/>
                <a:ext cx="151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91" extrusionOk="0">
                    <a:moveTo>
                      <a:pt x="266" y="1"/>
                    </a:moveTo>
                    <a:cubicBezTo>
                      <a:pt x="158" y="1"/>
                      <a:pt x="62" y="65"/>
                      <a:pt x="34" y="176"/>
                    </a:cubicBezTo>
                    <a:cubicBezTo>
                      <a:pt x="1" y="309"/>
                      <a:pt x="68" y="443"/>
                      <a:pt x="201" y="476"/>
                    </a:cubicBezTo>
                    <a:cubicBezTo>
                      <a:pt x="230" y="486"/>
                      <a:pt x="257" y="490"/>
                      <a:pt x="283" y="490"/>
                    </a:cubicBezTo>
                    <a:cubicBezTo>
                      <a:pt x="523" y="490"/>
                      <a:pt x="606" y="100"/>
                      <a:pt x="335" y="9"/>
                    </a:cubicBezTo>
                    <a:cubicBezTo>
                      <a:pt x="312" y="3"/>
                      <a:pt x="289" y="1"/>
                      <a:pt x="2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2" name="Google Shape;20292;p50"/>
              <p:cNvSpPr/>
              <p:nvPr/>
            </p:nvSpPr>
            <p:spPr>
              <a:xfrm>
                <a:off x="5727525" y="4513025"/>
                <a:ext cx="14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28" extrusionOk="0">
                    <a:moveTo>
                      <a:pt x="482" y="1"/>
                    </a:moveTo>
                    <a:cubicBezTo>
                      <a:pt x="316" y="1"/>
                      <a:pt x="0" y="225"/>
                      <a:pt x="257" y="319"/>
                    </a:cubicBezTo>
                    <a:cubicBezTo>
                      <a:pt x="280" y="324"/>
                      <a:pt x="303" y="327"/>
                      <a:pt x="325" y="327"/>
                    </a:cubicBezTo>
                    <a:cubicBezTo>
                      <a:pt x="433" y="327"/>
                      <a:pt x="530" y="262"/>
                      <a:pt x="557" y="152"/>
                    </a:cubicBezTo>
                    <a:cubicBezTo>
                      <a:pt x="597" y="42"/>
                      <a:pt x="554" y="1"/>
                      <a:pt x="4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3" name="Google Shape;20293;p50"/>
              <p:cNvSpPr/>
              <p:nvPr/>
            </p:nvSpPr>
            <p:spPr>
              <a:xfrm>
                <a:off x="5600675" y="4446750"/>
                <a:ext cx="148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5" extrusionOk="0">
                    <a:moveTo>
                      <a:pt x="297" y="1"/>
                    </a:moveTo>
                    <a:cubicBezTo>
                      <a:pt x="213" y="1"/>
                      <a:pt x="139" y="45"/>
                      <a:pt x="94" y="134"/>
                    </a:cubicBezTo>
                    <a:cubicBezTo>
                      <a:pt x="1" y="290"/>
                      <a:pt x="140" y="504"/>
                      <a:pt x="322" y="504"/>
                    </a:cubicBezTo>
                    <a:cubicBezTo>
                      <a:pt x="335" y="504"/>
                      <a:pt x="348" y="503"/>
                      <a:pt x="361" y="501"/>
                    </a:cubicBezTo>
                    <a:cubicBezTo>
                      <a:pt x="561" y="434"/>
                      <a:pt x="595" y="168"/>
                      <a:pt x="428" y="34"/>
                    </a:cubicBezTo>
                    <a:cubicBezTo>
                      <a:pt x="383" y="12"/>
                      <a:pt x="339" y="1"/>
                      <a:pt x="29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4" name="Google Shape;20294;p50"/>
              <p:cNvSpPr/>
              <p:nvPr/>
            </p:nvSpPr>
            <p:spPr>
              <a:xfrm>
                <a:off x="5467925" y="4506575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69" y="1"/>
                    </a:moveTo>
                    <a:cubicBezTo>
                      <a:pt x="246" y="1"/>
                      <a:pt x="223" y="4"/>
                      <a:pt x="200" y="9"/>
                    </a:cubicBezTo>
                    <a:cubicBezTo>
                      <a:pt x="67" y="43"/>
                      <a:pt x="0" y="176"/>
                      <a:pt x="34" y="276"/>
                    </a:cubicBezTo>
                    <a:cubicBezTo>
                      <a:pt x="63" y="392"/>
                      <a:pt x="167" y="483"/>
                      <a:pt x="281" y="483"/>
                    </a:cubicBezTo>
                    <a:cubicBezTo>
                      <a:pt x="299" y="483"/>
                      <a:pt x="316" y="481"/>
                      <a:pt x="334" y="476"/>
                    </a:cubicBezTo>
                    <a:cubicBezTo>
                      <a:pt x="434" y="410"/>
                      <a:pt x="534" y="276"/>
                      <a:pt x="501" y="176"/>
                    </a:cubicBezTo>
                    <a:cubicBezTo>
                      <a:pt x="473" y="66"/>
                      <a:pt x="377" y="1"/>
                      <a:pt x="26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5" name="Google Shape;20295;p50"/>
              <p:cNvSpPr/>
              <p:nvPr/>
            </p:nvSpPr>
            <p:spPr>
              <a:xfrm>
                <a:off x="5484600" y="4547650"/>
                <a:ext cx="14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5" extrusionOk="0">
                    <a:moveTo>
                      <a:pt x="298" y="1"/>
                    </a:moveTo>
                    <a:cubicBezTo>
                      <a:pt x="256" y="1"/>
                      <a:pt x="212" y="12"/>
                      <a:pt x="167" y="34"/>
                    </a:cubicBezTo>
                    <a:cubicBezTo>
                      <a:pt x="67" y="101"/>
                      <a:pt x="0" y="234"/>
                      <a:pt x="67" y="335"/>
                    </a:cubicBezTo>
                    <a:cubicBezTo>
                      <a:pt x="116" y="432"/>
                      <a:pt x="201" y="494"/>
                      <a:pt x="295" y="494"/>
                    </a:cubicBezTo>
                    <a:cubicBezTo>
                      <a:pt x="329" y="494"/>
                      <a:pt x="365" y="486"/>
                      <a:pt x="401" y="468"/>
                    </a:cubicBezTo>
                    <a:cubicBezTo>
                      <a:pt x="501" y="401"/>
                      <a:pt x="568" y="268"/>
                      <a:pt x="501" y="134"/>
                    </a:cubicBezTo>
                    <a:cubicBezTo>
                      <a:pt x="456" y="45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6" name="Google Shape;20296;p50"/>
              <p:cNvSpPr/>
              <p:nvPr/>
            </p:nvSpPr>
            <p:spPr>
              <a:xfrm>
                <a:off x="5573125" y="4477725"/>
                <a:ext cx="14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65" extrusionOk="0">
                    <a:moveTo>
                      <a:pt x="318" y="0"/>
                    </a:moveTo>
                    <a:cubicBezTo>
                      <a:pt x="159" y="0"/>
                      <a:pt x="0" y="173"/>
                      <a:pt x="95" y="363"/>
                    </a:cubicBezTo>
                    <a:cubicBezTo>
                      <a:pt x="138" y="428"/>
                      <a:pt x="209" y="464"/>
                      <a:pt x="290" y="464"/>
                    </a:cubicBezTo>
                    <a:cubicBezTo>
                      <a:pt x="334" y="464"/>
                      <a:pt x="382" y="453"/>
                      <a:pt x="429" y="430"/>
                    </a:cubicBezTo>
                    <a:cubicBezTo>
                      <a:pt x="529" y="363"/>
                      <a:pt x="562" y="229"/>
                      <a:pt x="496" y="96"/>
                    </a:cubicBezTo>
                    <a:cubicBezTo>
                      <a:pt x="447" y="29"/>
                      <a:pt x="383" y="0"/>
                      <a:pt x="31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7" name="Google Shape;20297;p50"/>
              <p:cNvSpPr/>
              <p:nvPr/>
            </p:nvSpPr>
            <p:spPr>
              <a:xfrm>
                <a:off x="5553825" y="4380225"/>
                <a:ext cx="147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87" extrusionOk="0">
                    <a:moveTo>
                      <a:pt x="339" y="0"/>
                    </a:moveTo>
                    <a:cubicBezTo>
                      <a:pt x="305" y="0"/>
                      <a:pt x="269" y="9"/>
                      <a:pt x="234" y="27"/>
                    </a:cubicBezTo>
                    <a:cubicBezTo>
                      <a:pt x="33" y="60"/>
                      <a:pt x="0" y="360"/>
                      <a:pt x="200" y="460"/>
                    </a:cubicBezTo>
                    <a:cubicBezTo>
                      <a:pt x="231" y="479"/>
                      <a:pt x="264" y="487"/>
                      <a:pt x="297" y="487"/>
                    </a:cubicBezTo>
                    <a:cubicBezTo>
                      <a:pt x="443" y="487"/>
                      <a:pt x="588" y="323"/>
                      <a:pt x="534" y="160"/>
                    </a:cubicBezTo>
                    <a:cubicBezTo>
                      <a:pt x="509" y="62"/>
                      <a:pt x="431" y="0"/>
                      <a:pt x="3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8" name="Google Shape;20298;p50"/>
              <p:cNvSpPr/>
              <p:nvPr/>
            </p:nvSpPr>
            <p:spPr>
              <a:xfrm>
                <a:off x="5438100" y="4367375"/>
                <a:ext cx="140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03" extrusionOk="0">
                    <a:moveTo>
                      <a:pt x="275" y="0"/>
                    </a:moveTo>
                    <a:cubicBezTo>
                      <a:pt x="167" y="0"/>
                      <a:pt x="88" y="91"/>
                      <a:pt x="59" y="207"/>
                    </a:cubicBezTo>
                    <a:cubicBezTo>
                      <a:pt x="0" y="384"/>
                      <a:pt x="138" y="503"/>
                      <a:pt x="281" y="503"/>
                    </a:cubicBezTo>
                    <a:cubicBezTo>
                      <a:pt x="382" y="503"/>
                      <a:pt x="485" y="444"/>
                      <a:pt x="526" y="307"/>
                    </a:cubicBezTo>
                    <a:cubicBezTo>
                      <a:pt x="560" y="174"/>
                      <a:pt x="459" y="40"/>
                      <a:pt x="326" y="7"/>
                    </a:cubicBezTo>
                    <a:cubicBezTo>
                      <a:pt x="308" y="2"/>
                      <a:pt x="291" y="0"/>
                      <a:pt x="2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9" name="Google Shape;20299;p50"/>
              <p:cNvSpPr/>
              <p:nvPr/>
            </p:nvSpPr>
            <p:spPr>
              <a:xfrm>
                <a:off x="5332100" y="4309700"/>
                <a:ext cx="14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88" extrusionOk="0">
                    <a:moveTo>
                      <a:pt x="330" y="0"/>
                    </a:moveTo>
                    <a:cubicBezTo>
                      <a:pt x="145" y="0"/>
                      <a:pt x="1" y="250"/>
                      <a:pt x="163" y="412"/>
                    </a:cubicBezTo>
                    <a:cubicBezTo>
                      <a:pt x="213" y="463"/>
                      <a:pt x="271" y="488"/>
                      <a:pt x="330" y="488"/>
                    </a:cubicBezTo>
                    <a:cubicBezTo>
                      <a:pt x="388" y="488"/>
                      <a:pt x="446" y="463"/>
                      <a:pt x="496" y="412"/>
                    </a:cubicBezTo>
                    <a:cubicBezTo>
                      <a:pt x="597" y="279"/>
                      <a:pt x="563" y="146"/>
                      <a:pt x="463" y="46"/>
                    </a:cubicBezTo>
                    <a:cubicBezTo>
                      <a:pt x="419" y="14"/>
                      <a:pt x="373" y="0"/>
                      <a:pt x="33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0" name="Google Shape;20300;p50"/>
              <p:cNvSpPr/>
              <p:nvPr/>
            </p:nvSpPr>
            <p:spPr>
              <a:xfrm>
                <a:off x="5364525" y="4283275"/>
                <a:ext cx="14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1" extrusionOk="0">
                    <a:moveTo>
                      <a:pt x="291" y="0"/>
                    </a:moveTo>
                    <a:cubicBezTo>
                      <a:pt x="246" y="0"/>
                      <a:pt x="202" y="11"/>
                      <a:pt x="167" y="35"/>
                    </a:cubicBezTo>
                    <a:cubicBezTo>
                      <a:pt x="67" y="102"/>
                      <a:pt x="0" y="235"/>
                      <a:pt x="67" y="369"/>
                    </a:cubicBezTo>
                    <a:cubicBezTo>
                      <a:pt x="131" y="433"/>
                      <a:pt x="210" y="470"/>
                      <a:pt x="293" y="470"/>
                    </a:cubicBezTo>
                    <a:cubicBezTo>
                      <a:pt x="339" y="470"/>
                      <a:pt x="386" y="459"/>
                      <a:pt x="434" y="435"/>
                    </a:cubicBezTo>
                    <a:cubicBezTo>
                      <a:pt x="534" y="369"/>
                      <a:pt x="567" y="235"/>
                      <a:pt x="500" y="102"/>
                    </a:cubicBezTo>
                    <a:cubicBezTo>
                      <a:pt x="457" y="37"/>
                      <a:pt x="372" y="0"/>
                      <a:pt x="29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1" name="Google Shape;20301;p50"/>
              <p:cNvSpPr/>
              <p:nvPr/>
            </p:nvSpPr>
            <p:spPr>
              <a:xfrm>
                <a:off x="5299475" y="4180700"/>
                <a:ext cx="156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73" extrusionOk="0">
                    <a:moveTo>
                      <a:pt x="291" y="0"/>
                    </a:moveTo>
                    <a:cubicBezTo>
                      <a:pt x="246" y="0"/>
                      <a:pt x="202" y="12"/>
                      <a:pt x="167" y="35"/>
                    </a:cubicBezTo>
                    <a:cubicBezTo>
                      <a:pt x="0" y="169"/>
                      <a:pt x="67" y="469"/>
                      <a:pt x="300" y="469"/>
                    </a:cubicBezTo>
                    <a:cubicBezTo>
                      <a:pt x="313" y="471"/>
                      <a:pt x="326" y="472"/>
                      <a:pt x="339" y="472"/>
                    </a:cubicBezTo>
                    <a:cubicBezTo>
                      <a:pt x="517" y="472"/>
                      <a:pt x="625" y="258"/>
                      <a:pt x="501" y="102"/>
                    </a:cubicBezTo>
                    <a:cubicBezTo>
                      <a:pt x="457" y="37"/>
                      <a:pt x="373" y="0"/>
                      <a:pt x="29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2" name="Google Shape;20302;p50"/>
              <p:cNvSpPr/>
              <p:nvPr/>
            </p:nvSpPr>
            <p:spPr>
              <a:xfrm>
                <a:off x="5292800" y="4354875"/>
                <a:ext cx="170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507" extrusionOk="0">
                    <a:moveTo>
                      <a:pt x="356" y="1"/>
                    </a:moveTo>
                    <a:cubicBezTo>
                      <a:pt x="339" y="1"/>
                      <a:pt x="320" y="3"/>
                      <a:pt x="301" y="6"/>
                    </a:cubicBezTo>
                    <a:cubicBezTo>
                      <a:pt x="0" y="73"/>
                      <a:pt x="67" y="507"/>
                      <a:pt x="367" y="507"/>
                    </a:cubicBezTo>
                    <a:cubicBezTo>
                      <a:pt x="681" y="475"/>
                      <a:pt x="641" y="1"/>
                      <a:pt x="35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3" name="Google Shape;20303;p50"/>
              <p:cNvSpPr/>
              <p:nvPr/>
            </p:nvSpPr>
            <p:spPr>
              <a:xfrm>
                <a:off x="5565500" y="4631000"/>
                <a:ext cx="2730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30" extrusionOk="0">
                    <a:moveTo>
                      <a:pt x="543" y="1"/>
                    </a:moveTo>
                    <a:cubicBezTo>
                      <a:pt x="529" y="1"/>
                      <a:pt x="515" y="1"/>
                      <a:pt x="500" y="3"/>
                    </a:cubicBezTo>
                    <a:cubicBezTo>
                      <a:pt x="134" y="36"/>
                      <a:pt x="0" y="503"/>
                      <a:pt x="267" y="737"/>
                    </a:cubicBezTo>
                    <a:cubicBezTo>
                      <a:pt x="357" y="797"/>
                      <a:pt x="460" y="830"/>
                      <a:pt x="559" y="830"/>
                    </a:cubicBezTo>
                    <a:cubicBezTo>
                      <a:pt x="680" y="830"/>
                      <a:pt x="794" y="780"/>
                      <a:pt x="867" y="670"/>
                    </a:cubicBezTo>
                    <a:cubicBezTo>
                      <a:pt x="1092" y="381"/>
                      <a:pt x="885" y="1"/>
                      <a:pt x="54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4" name="Google Shape;20304;p50"/>
              <p:cNvSpPr/>
              <p:nvPr/>
            </p:nvSpPr>
            <p:spPr>
              <a:xfrm>
                <a:off x="5657225" y="4622700"/>
                <a:ext cx="289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836" extrusionOk="0">
                    <a:moveTo>
                      <a:pt x="600" y="0"/>
                    </a:moveTo>
                    <a:cubicBezTo>
                      <a:pt x="589" y="0"/>
                      <a:pt x="579" y="0"/>
                      <a:pt x="567" y="1"/>
                    </a:cubicBezTo>
                    <a:cubicBezTo>
                      <a:pt x="0" y="1"/>
                      <a:pt x="34" y="835"/>
                      <a:pt x="601" y="835"/>
                    </a:cubicBezTo>
                    <a:cubicBezTo>
                      <a:pt x="1157" y="802"/>
                      <a:pt x="1136" y="0"/>
                      <a:pt x="60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5" name="Google Shape;20305;p50"/>
              <p:cNvSpPr/>
              <p:nvPr/>
            </p:nvSpPr>
            <p:spPr>
              <a:xfrm>
                <a:off x="5630200" y="4512300"/>
                <a:ext cx="260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39" extrusionOk="0">
                    <a:moveTo>
                      <a:pt x="530" y="1"/>
                    </a:moveTo>
                    <a:cubicBezTo>
                      <a:pt x="264" y="1"/>
                      <a:pt x="0" y="244"/>
                      <a:pt x="147" y="581"/>
                    </a:cubicBezTo>
                    <a:cubicBezTo>
                      <a:pt x="220" y="762"/>
                      <a:pt x="366" y="838"/>
                      <a:pt x="514" y="838"/>
                    </a:cubicBezTo>
                    <a:cubicBezTo>
                      <a:pt x="776" y="838"/>
                      <a:pt x="1042" y="600"/>
                      <a:pt x="915" y="281"/>
                    </a:cubicBezTo>
                    <a:cubicBezTo>
                      <a:pt x="841" y="84"/>
                      <a:pt x="685" y="1"/>
                      <a:pt x="53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6" name="Google Shape;20306;p50"/>
              <p:cNvSpPr/>
              <p:nvPr/>
            </p:nvSpPr>
            <p:spPr>
              <a:xfrm>
                <a:off x="5564375" y="4513025"/>
                <a:ext cx="253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17" extrusionOk="0">
                    <a:moveTo>
                      <a:pt x="470" y="1"/>
                    </a:moveTo>
                    <a:cubicBezTo>
                      <a:pt x="301" y="1"/>
                      <a:pt x="133" y="121"/>
                      <a:pt x="78" y="285"/>
                    </a:cubicBezTo>
                    <a:cubicBezTo>
                      <a:pt x="0" y="571"/>
                      <a:pt x="226" y="816"/>
                      <a:pt x="471" y="816"/>
                    </a:cubicBezTo>
                    <a:cubicBezTo>
                      <a:pt x="541" y="816"/>
                      <a:pt x="612" y="796"/>
                      <a:pt x="679" y="752"/>
                    </a:cubicBezTo>
                    <a:cubicBezTo>
                      <a:pt x="1012" y="585"/>
                      <a:pt x="946" y="85"/>
                      <a:pt x="579" y="18"/>
                    </a:cubicBezTo>
                    <a:cubicBezTo>
                      <a:pt x="543" y="7"/>
                      <a:pt x="507" y="1"/>
                      <a:pt x="47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7" name="Google Shape;20307;p50"/>
              <p:cNvSpPr/>
              <p:nvPr/>
            </p:nvSpPr>
            <p:spPr>
              <a:xfrm>
                <a:off x="5647425" y="4651850"/>
                <a:ext cx="273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19" extrusionOk="0">
                    <a:moveTo>
                      <a:pt x="553" y="1"/>
                    </a:moveTo>
                    <a:cubicBezTo>
                      <a:pt x="209" y="1"/>
                      <a:pt x="1" y="413"/>
                      <a:pt x="226" y="670"/>
                    </a:cubicBezTo>
                    <a:cubicBezTo>
                      <a:pt x="323" y="767"/>
                      <a:pt x="443" y="819"/>
                      <a:pt x="565" y="819"/>
                    </a:cubicBezTo>
                    <a:cubicBezTo>
                      <a:pt x="653" y="819"/>
                      <a:pt x="742" y="792"/>
                      <a:pt x="826" y="737"/>
                    </a:cubicBezTo>
                    <a:cubicBezTo>
                      <a:pt x="1093" y="503"/>
                      <a:pt x="959" y="36"/>
                      <a:pt x="593" y="3"/>
                    </a:cubicBezTo>
                    <a:cubicBezTo>
                      <a:pt x="579" y="1"/>
                      <a:pt x="566" y="1"/>
                      <a:pt x="5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8" name="Google Shape;20308;p50"/>
              <p:cNvSpPr/>
              <p:nvPr/>
            </p:nvSpPr>
            <p:spPr>
              <a:xfrm>
                <a:off x="5838175" y="4650225"/>
                <a:ext cx="242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5" extrusionOk="0">
                    <a:moveTo>
                      <a:pt x="533" y="1"/>
                    </a:moveTo>
                    <a:cubicBezTo>
                      <a:pt x="440" y="1"/>
                      <a:pt x="347" y="32"/>
                      <a:pt x="268" y="101"/>
                    </a:cubicBezTo>
                    <a:cubicBezTo>
                      <a:pt x="1" y="335"/>
                      <a:pt x="134" y="802"/>
                      <a:pt x="535" y="835"/>
                    </a:cubicBezTo>
                    <a:cubicBezTo>
                      <a:pt x="735" y="835"/>
                      <a:pt x="935" y="668"/>
                      <a:pt x="968" y="435"/>
                    </a:cubicBezTo>
                    <a:cubicBezTo>
                      <a:pt x="968" y="176"/>
                      <a:pt x="753" y="1"/>
                      <a:pt x="53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9" name="Google Shape;20309;p50"/>
              <p:cNvSpPr/>
              <p:nvPr/>
            </p:nvSpPr>
            <p:spPr>
              <a:xfrm>
                <a:off x="5840675" y="4546725"/>
                <a:ext cx="248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46" extrusionOk="0">
                    <a:moveTo>
                      <a:pt x="553" y="0"/>
                    </a:moveTo>
                    <a:cubicBezTo>
                      <a:pt x="536" y="0"/>
                      <a:pt x="518" y="2"/>
                      <a:pt x="501" y="5"/>
                    </a:cubicBezTo>
                    <a:cubicBezTo>
                      <a:pt x="101" y="71"/>
                      <a:pt x="1" y="538"/>
                      <a:pt x="301" y="772"/>
                    </a:cubicBezTo>
                    <a:cubicBezTo>
                      <a:pt x="377" y="822"/>
                      <a:pt x="459" y="845"/>
                      <a:pt x="540" y="845"/>
                    </a:cubicBezTo>
                    <a:cubicBezTo>
                      <a:pt x="776" y="845"/>
                      <a:pt x="993" y="646"/>
                      <a:pt x="968" y="372"/>
                    </a:cubicBezTo>
                    <a:cubicBezTo>
                      <a:pt x="938" y="158"/>
                      <a:pt x="740" y="0"/>
                      <a:pt x="55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0" name="Google Shape;20310;p50"/>
              <p:cNvSpPr/>
              <p:nvPr/>
            </p:nvSpPr>
            <p:spPr>
              <a:xfrm>
                <a:off x="5726700" y="4538125"/>
                <a:ext cx="2312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47" extrusionOk="0">
                    <a:moveTo>
                      <a:pt x="452" y="0"/>
                    </a:moveTo>
                    <a:cubicBezTo>
                      <a:pt x="258" y="0"/>
                      <a:pt x="85" y="150"/>
                      <a:pt x="57" y="349"/>
                    </a:cubicBezTo>
                    <a:cubicBezTo>
                      <a:pt x="1" y="665"/>
                      <a:pt x="236" y="846"/>
                      <a:pt x="472" y="846"/>
                    </a:cubicBezTo>
                    <a:cubicBezTo>
                      <a:pt x="659" y="846"/>
                      <a:pt x="846" y="733"/>
                      <a:pt x="891" y="482"/>
                    </a:cubicBezTo>
                    <a:cubicBezTo>
                      <a:pt x="924" y="249"/>
                      <a:pt x="791" y="48"/>
                      <a:pt x="557" y="15"/>
                    </a:cubicBezTo>
                    <a:cubicBezTo>
                      <a:pt x="522" y="5"/>
                      <a:pt x="487" y="0"/>
                      <a:pt x="4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1" name="Google Shape;20311;p50"/>
              <p:cNvSpPr/>
              <p:nvPr/>
            </p:nvSpPr>
            <p:spPr>
              <a:xfrm>
                <a:off x="5731450" y="4628950"/>
                <a:ext cx="2367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33" extrusionOk="0">
                    <a:moveTo>
                      <a:pt x="488" y="1"/>
                    </a:moveTo>
                    <a:cubicBezTo>
                      <a:pt x="448" y="1"/>
                      <a:pt x="408" y="6"/>
                      <a:pt x="367" y="18"/>
                    </a:cubicBezTo>
                    <a:cubicBezTo>
                      <a:pt x="134" y="51"/>
                      <a:pt x="0" y="285"/>
                      <a:pt x="67" y="518"/>
                    </a:cubicBezTo>
                    <a:cubicBezTo>
                      <a:pt x="121" y="737"/>
                      <a:pt x="288" y="832"/>
                      <a:pt x="456" y="832"/>
                    </a:cubicBezTo>
                    <a:cubicBezTo>
                      <a:pt x="699" y="832"/>
                      <a:pt x="946" y="633"/>
                      <a:pt x="867" y="318"/>
                    </a:cubicBezTo>
                    <a:cubicBezTo>
                      <a:pt x="840" y="125"/>
                      <a:pt x="676" y="1"/>
                      <a:pt x="48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2" name="Google Shape;20312;p50"/>
              <p:cNvSpPr/>
              <p:nvPr/>
            </p:nvSpPr>
            <p:spPr>
              <a:xfrm>
                <a:off x="5955725" y="4663375"/>
                <a:ext cx="3012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851" extrusionOk="0">
                    <a:moveTo>
                      <a:pt x="583" y="0"/>
                    </a:moveTo>
                    <a:cubicBezTo>
                      <a:pt x="119" y="0"/>
                      <a:pt x="1" y="748"/>
                      <a:pt x="536" y="843"/>
                    </a:cubicBezTo>
                    <a:cubicBezTo>
                      <a:pt x="568" y="848"/>
                      <a:pt x="599" y="851"/>
                      <a:pt x="628" y="851"/>
                    </a:cubicBezTo>
                    <a:cubicBezTo>
                      <a:pt x="1116" y="851"/>
                      <a:pt x="1204" y="103"/>
                      <a:pt x="669" y="9"/>
                    </a:cubicBezTo>
                    <a:cubicBezTo>
                      <a:pt x="639" y="3"/>
                      <a:pt x="610" y="0"/>
                      <a:pt x="58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3" name="Google Shape;20313;p50"/>
              <p:cNvSpPr/>
              <p:nvPr/>
            </p:nvSpPr>
            <p:spPr>
              <a:xfrm>
                <a:off x="6175925" y="4697775"/>
                <a:ext cx="2837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60" extrusionOk="0">
                    <a:moveTo>
                      <a:pt x="568" y="0"/>
                    </a:moveTo>
                    <a:cubicBezTo>
                      <a:pt x="201" y="0"/>
                      <a:pt x="1" y="467"/>
                      <a:pt x="267" y="734"/>
                    </a:cubicBezTo>
                    <a:cubicBezTo>
                      <a:pt x="351" y="818"/>
                      <a:pt x="459" y="859"/>
                      <a:pt x="568" y="859"/>
                    </a:cubicBezTo>
                    <a:cubicBezTo>
                      <a:pt x="676" y="859"/>
                      <a:pt x="784" y="818"/>
                      <a:pt x="868" y="734"/>
                    </a:cubicBezTo>
                    <a:cubicBezTo>
                      <a:pt x="1135" y="467"/>
                      <a:pt x="935" y="0"/>
                      <a:pt x="5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4" name="Google Shape;20314;p50"/>
              <p:cNvSpPr/>
              <p:nvPr/>
            </p:nvSpPr>
            <p:spPr>
              <a:xfrm>
                <a:off x="6559525" y="4697025"/>
                <a:ext cx="2422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1" extrusionOk="0">
                    <a:moveTo>
                      <a:pt x="568" y="1"/>
                    </a:moveTo>
                    <a:cubicBezTo>
                      <a:pt x="464" y="1"/>
                      <a:pt x="357" y="41"/>
                      <a:pt x="268" y="130"/>
                    </a:cubicBezTo>
                    <a:cubicBezTo>
                      <a:pt x="1" y="397"/>
                      <a:pt x="201" y="831"/>
                      <a:pt x="568" y="831"/>
                    </a:cubicBezTo>
                    <a:cubicBezTo>
                      <a:pt x="801" y="831"/>
                      <a:pt x="968" y="631"/>
                      <a:pt x="968" y="431"/>
                    </a:cubicBezTo>
                    <a:cubicBezTo>
                      <a:pt x="968" y="164"/>
                      <a:pt x="775" y="1"/>
                      <a:pt x="56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5" name="Google Shape;20315;p50"/>
              <p:cNvSpPr/>
              <p:nvPr/>
            </p:nvSpPr>
            <p:spPr>
              <a:xfrm>
                <a:off x="6620850" y="4690450"/>
                <a:ext cx="246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35" extrusionOk="0">
                    <a:moveTo>
                      <a:pt x="545" y="0"/>
                    </a:moveTo>
                    <a:cubicBezTo>
                      <a:pt x="421" y="0"/>
                      <a:pt x="297" y="59"/>
                      <a:pt x="216" y="193"/>
                    </a:cubicBezTo>
                    <a:cubicBezTo>
                      <a:pt x="0" y="471"/>
                      <a:pt x="213" y="834"/>
                      <a:pt x="536" y="834"/>
                    </a:cubicBezTo>
                    <a:cubicBezTo>
                      <a:pt x="562" y="834"/>
                      <a:pt x="589" y="832"/>
                      <a:pt x="617" y="827"/>
                    </a:cubicBezTo>
                    <a:cubicBezTo>
                      <a:pt x="850" y="794"/>
                      <a:pt x="984" y="560"/>
                      <a:pt x="950" y="327"/>
                    </a:cubicBezTo>
                    <a:cubicBezTo>
                      <a:pt x="910" y="128"/>
                      <a:pt x="728" y="0"/>
                      <a:pt x="54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6" name="Google Shape;20316;p50"/>
              <p:cNvSpPr/>
              <p:nvPr/>
            </p:nvSpPr>
            <p:spPr>
              <a:xfrm>
                <a:off x="6299350" y="4668575"/>
                <a:ext cx="275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835" extrusionOk="0">
                    <a:moveTo>
                      <a:pt x="534" y="1"/>
                    </a:moveTo>
                    <a:cubicBezTo>
                      <a:pt x="0" y="1"/>
                      <a:pt x="0" y="835"/>
                      <a:pt x="534" y="835"/>
                    </a:cubicBezTo>
                    <a:cubicBezTo>
                      <a:pt x="1101" y="835"/>
                      <a:pt x="1101" y="1"/>
                      <a:pt x="53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7" name="Google Shape;20317;p50"/>
              <p:cNvSpPr/>
              <p:nvPr/>
            </p:nvSpPr>
            <p:spPr>
              <a:xfrm>
                <a:off x="6156750" y="4742925"/>
                <a:ext cx="2527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831" extrusionOk="0">
                    <a:moveTo>
                      <a:pt x="489" y="1"/>
                    </a:moveTo>
                    <a:cubicBezTo>
                      <a:pt x="439" y="1"/>
                      <a:pt x="387" y="10"/>
                      <a:pt x="334" y="29"/>
                    </a:cubicBezTo>
                    <a:cubicBezTo>
                      <a:pt x="134" y="96"/>
                      <a:pt x="0" y="329"/>
                      <a:pt x="100" y="563"/>
                    </a:cubicBezTo>
                    <a:cubicBezTo>
                      <a:pt x="153" y="738"/>
                      <a:pt x="316" y="830"/>
                      <a:pt x="483" y="830"/>
                    </a:cubicBezTo>
                    <a:cubicBezTo>
                      <a:pt x="634" y="830"/>
                      <a:pt x="788" y="754"/>
                      <a:pt x="868" y="596"/>
                    </a:cubicBezTo>
                    <a:cubicBezTo>
                      <a:pt x="1010" y="311"/>
                      <a:pt x="787" y="1"/>
                      <a:pt x="48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8" name="Google Shape;20318;p50"/>
              <p:cNvSpPr/>
              <p:nvPr/>
            </p:nvSpPr>
            <p:spPr>
              <a:xfrm>
                <a:off x="6466125" y="4748650"/>
                <a:ext cx="242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5" extrusionOk="0">
                    <a:moveTo>
                      <a:pt x="535" y="0"/>
                    </a:moveTo>
                    <a:cubicBezTo>
                      <a:pt x="1" y="0"/>
                      <a:pt x="1" y="834"/>
                      <a:pt x="535" y="834"/>
                    </a:cubicBezTo>
                    <a:cubicBezTo>
                      <a:pt x="768" y="834"/>
                      <a:pt x="968" y="634"/>
                      <a:pt x="968" y="434"/>
                    </a:cubicBezTo>
                    <a:cubicBezTo>
                      <a:pt x="968" y="200"/>
                      <a:pt x="768" y="0"/>
                      <a:pt x="53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9" name="Google Shape;20319;p50"/>
              <p:cNvSpPr/>
              <p:nvPr/>
            </p:nvSpPr>
            <p:spPr>
              <a:xfrm>
                <a:off x="6638450" y="4651700"/>
                <a:ext cx="245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840" extrusionOk="0">
                    <a:moveTo>
                      <a:pt x="496" y="0"/>
                    </a:moveTo>
                    <a:cubicBezTo>
                      <a:pt x="338" y="0"/>
                      <a:pt x="180" y="92"/>
                      <a:pt x="113" y="276"/>
                    </a:cubicBezTo>
                    <a:cubicBezTo>
                      <a:pt x="0" y="557"/>
                      <a:pt x="245" y="839"/>
                      <a:pt x="525" y="839"/>
                    </a:cubicBezTo>
                    <a:cubicBezTo>
                      <a:pt x="576" y="839"/>
                      <a:pt x="628" y="830"/>
                      <a:pt x="680" y="809"/>
                    </a:cubicBezTo>
                    <a:cubicBezTo>
                      <a:pt x="880" y="709"/>
                      <a:pt x="980" y="476"/>
                      <a:pt x="880" y="276"/>
                    </a:cubicBezTo>
                    <a:cubicBezTo>
                      <a:pt x="813" y="92"/>
                      <a:pt x="655" y="0"/>
                      <a:pt x="49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0" name="Google Shape;20320;p50"/>
              <p:cNvSpPr/>
              <p:nvPr/>
            </p:nvSpPr>
            <p:spPr>
              <a:xfrm>
                <a:off x="6580000" y="4639300"/>
                <a:ext cx="254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32" extrusionOk="0">
                    <a:moveTo>
                      <a:pt x="431" y="0"/>
                    </a:moveTo>
                    <a:cubicBezTo>
                      <a:pt x="244" y="0"/>
                      <a:pt x="49" y="158"/>
                      <a:pt x="49" y="371"/>
                    </a:cubicBezTo>
                    <a:cubicBezTo>
                      <a:pt x="1" y="636"/>
                      <a:pt x="214" y="832"/>
                      <a:pt x="449" y="832"/>
                    </a:cubicBezTo>
                    <a:cubicBezTo>
                      <a:pt x="539" y="832"/>
                      <a:pt x="633" y="803"/>
                      <a:pt x="716" y="738"/>
                    </a:cubicBezTo>
                    <a:cubicBezTo>
                      <a:pt x="1016" y="505"/>
                      <a:pt x="850" y="38"/>
                      <a:pt x="483" y="4"/>
                    </a:cubicBezTo>
                    <a:cubicBezTo>
                      <a:pt x="466" y="1"/>
                      <a:pt x="448" y="0"/>
                      <a:pt x="4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1" name="Google Shape;20321;p50"/>
              <p:cNvSpPr/>
              <p:nvPr/>
            </p:nvSpPr>
            <p:spPr>
              <a:xfrm>
                <a:off x="6520350" y="4712100"/>
                <a:ext cx="223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36" extrusionOk="0">
                    <a:moveTo>
                      <a:pt x="447" y="1"/>
                    </a:moveTo>
                    <a:cubicBezTo>
                      <a:pt x="361" y="1"/>
                      <a:pt x="274" y="30"/>
                      <a:pt x="200" y="94"/>
                    </a:cubicBezTo>
                    <a:cubicBezTo>
                      <a:pt x="33" y="261"/>
                      <a:pt x="0" y="528"/>
                      <a:pt x="133" y="695"/>
                    </a:cubicBezTo>
                    <a:cubicBezTo>
                      <a:pt x="230" y="791"/>
                      <a:pt x="347" y="835"/>
                      <a:pt x="460" y="835"/>
                    </a:cubicBezTo>
                    <a:cubicBezTo>
                      <a:pt x="661" y="835"/>
                      <a:pt x="846" y="696"/>
                      <a:pt x="867" y="461"/>
                    </a:cubicBezTo>
                    <a:cubicBezTo>
                      <a:pt x="891" y="196"/>
                      <a:pt x="672" y="1"/>
                      <a:pt x="4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2" name="Google Shape;20322;p50"/>
              <p:cNvSpPr/>
              <p:nvPr/>
            </p:nvSpPr>
            <p:spPr>
              <a:xfrm>
                <a:off x="6785925" y="4667325"/>
                <a:ext cx="2465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25" extrusionOk="0">
                    <a:moveTo>
                      <a:pt x="538" y="0"/>
                    </a:moveTo>
                    <a:cubicBezTo>
                      <a:pt x="416" y="0"/>
                      <a:pt x="295" y="48"/>
                      <a:pt x="218" y="151"/>
                    </a:cubicBezTo>
                    <a:cubicBezTo>
                      <a:pt x="1" y="430"/>
                      <a:pt x="188" y="825"/>
                      <a:pt x="510" y="825"/>
                    </a:cubicBezTo>
                    <a:cubicBezTo>
                      <a:pt x="534" y="825"/>
                      <a:pt x="559" y="823"/>
                      <a:pt x="585" y="818"/>
                    </a:cubicBezTo>
                    <a:cubicBezTo>
                      <a:pt x="819" y="785"/>
                      <a:pt x="985" y="585"/>
                      <a:pt x="952" y="351"/>
                    </a:cubicBezTo>
                    <a:cubicBezTo>
                      <a:pt x="931" y="125"/>
                      <a:pt x="733" y="0"/>
                      <a:pt x="53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3" name="Google Shape;20323;p50"/>
              <p:cNvSpPr/>
              <p:nvPr/>
            </p:nvSpPr>
            <p:spPr>
              <a:xfrm>
                <a:off x="7003575" y="4631275"/>
                <a:ext cx="246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34" extrusionOk="0">
                    <a:moveTo>
                      <a:pt x="531" y="0"/>
                    </a:moveTo>
                    <a:cubicBezTo>
                      <a:pt x="393" y="0"/>
                      <a:pt x="257" y="61"/>
                      <a:pt x="185" y="192"/>
                    </a:cubicBezTo>
                    <a:cubicBezTo>
                      <a:pt x="1" y="499"/>
                      <a:pt x="240" y="834"/>
                      <a:pt x="565" y="834"/>
                    </a:cubicBezTo>
                    <a:cubicBezTo>
                      <a:pt x="593" y="834"/>
                      <a:pt x="622" y="831"/>
                      <a:pt x="652" y="826"/>
                    </a:cubicBezTo>
                    <a:cubicBezTo>
                      <a:pt x="852" y="759"/>
                      <a:pt x="986" y="525"/>
                      <a:pt x="952" y="292"/>
                    </a:cubicBezTo>
                    <a:cubicBezTo>
                      <a:pt x="896" y="103"/>
                      <a:pt x="711" y="0"/>
                      <a:pt x="5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4" name="Google Shape;20324;p50"/>
              <p:cNvSpPr/>
              <p:nvPr/>
            </p:nvSpPr>
            <p:spPr>
              <a:xfrm>
                <a:off x="6827225" y="4679825"/>
                <a:ext cx="253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17" extrusionOk="0">
                    <a:moveTo>
                      <a:pt x="553" y="1"/>
                    </a:moveTo>
                    <a:cubicBezTo>
                      <a:pt x="514" y="1"/>
                      <a:pt x="475" y="6"/>
                      <a:pt x="434" y="18"/>
                    </a:cubicBezTo>
                    <a:cubicBezTo>
                      <a:pt x="67" y="85"/>
                      <a:pt x="0" y="585"/>
                      <a:pt x="334" y="752"/>
                    </a:cubicBezTo>
                    <a:cubicBezTo>
                      <a:pt x="401" y="796"/>
                      <a:pt x="473" y="816"/>
                      <a:pt x="543" y="816"/>
                    </a:cubicBezTo>
                    <a:cubicBezTo>
                      <a:pt x="788" y="816"/>
                      <a:pt x="1012" y="577"/>
                      <a:pt x="934" y="318"/>
                    </a:cubicBezTo>
                    <a:cubicBezTo>
                      <a:pt x="879" y="125"/>
                      <a:pt x="733" y="1"/>
                      <a:pt x="55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5" name="Google Shape;20325;p50"/>
              <p:cNvSpPr/>
              <p:nvPr/>
            </p:nvSpPr>
            <p:spPr>
              <a:xfrm>
                <a:off x="6791375" y="4716750"/>
                <a:ext cx="21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32" extrusionOk="0">
                    <a:moveTo>
                      <a:pt x="452" y="1"/>
                    </a:moveTo>
                    <a:cubicBezTo>
                      <a:pt x="353" y="1"/>
                      <a:pt x="251" y="35"/>
                      <a:pt x="167" y="109"/>
                    </a:cubicBezTo>
                    <a:cubicBezTo>
                      <a:pt x="0" y="275"/>
                      <a:pt x="0" y="542"/>
                      <a:pt x="167" y="709"/>
                    </a:cubicBezTo>
                    <a:cubicBezTo>
                      <a:pt x="252" y="794"/>
                      <a:pt x="354" y="832"/>
                      <a:pt x="453" y="832"/>
                    </a:cubicBezTo>
                    <a:cubicBezTo>
                      <a:pt x="666" y="832"/>
                      <a:pt x="867" y="659"/>
                      <a:pt x="867" y="409"/>
                    </a:cubicBezTo>
                    <a:cubicBezTo>
                      <a:pt x="867" y="158"/>
                      <a:pt x="665" y="1"/>
                      <a:pt x="45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6" name="Google Shape;20326;p50"/>
              <p:cNvSpPr/>
              <p:nvPr/>
            </p:nvSpPr>
            <p:spPr>
              <a:xfrm>
                <a:off x="7213425" y="4461450"/>
                <a:ext cx="27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838" extrusionOk="0">
                    <a:moveTo>
                      <a:pt x="595" y="1"/>
                    </a:moveTo>
                    <a:cubicBezTo>
                      <a:pt x="527" y="1"/>
                      <a:pt x="459" y="16"/>
                      <a:pt x="397" y="47"/>
                    </a:cubicBezTo>
                    <a:cubicBezTo>
                      <a:pt x="0" y="273"/>
                      <a:pt x="230" y="838"/>
                      <a:pt x="615" y="838"/>
                    </a:cubicBezTo>
                    <a:cubicBezTo>
                      <a:pt x="683" y="838"/>
                      <a:pt x="756" y="820"/>
                      <a:pt x="831" y="780"/>
                    </a:cubicBezTo>
                    <a:cubicBezTo>
                      <a:pt x="1031" y="647"/>
                      <a:pt x="1098" y="413"/>
                      <a:pt x="964" y="213"/>
                    </a:cubicBezTo>
                    <a:cubicBezTo>
                      <a:pt x="895" y="75"/>
                      <a:pt x="746" y="1"/>
                      <a:pt x="59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7" name="Google Shape;20327;p50"/>
              <p:cNvSpPr/>
              <p:nvPr/>
            </p:nvSpPr>
            <p:spPr>
              <a:xfrm>
                <a:off x="7489750" y="4278125"/>
                <a:ext cx="271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0" extrusionOk="0">
                    <a:moveTo>
                      <a:pt x="538" y="0"/>
                    </a:moveTo>
                    <a:cubicBezTo>
                      <a:pt x="215" y="0"/>
                      <a:pt x="0" y="364"/>
                      <a:pt x="185" y="641"/>
                    </a:cubicBezTo>
                    <a:cubicBezTo>
                      <a:pt x="271" y="770"/>
                      <a:pt x="411" y="829"/>
                      <a:pt x="545" y="829"/>
                    </a:cubicBezTo>
                    <a:cubicBezTo>
                      <a:pt x="620" y="829"/>
                      <a:pt x="692" y="811"/>
                      <a:pt x="752" y="775"/>
                    </a:cubicBezTo>
                    <a:cubicBezTo>
                      <a:pt x="1086" y="541"/>
                      <a:pt x="986" y="74"/>
                      <a:pt x="619" y="8"/>
                    </a:cubicBezTo>
                    <a:cubicBezTo>
                      <a:pt x="591" y="3"/>
                      <a:pt x="564" y="0"/>
                      <a:pt x="53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8" name="Google Shape;20328;p50"/>
              <p:cNvSpPr/>
              <p:nvPr/>
            </p:nvSpPr>
            <p:spPr>
              <a:xfrm>
                <a:off x="7464350" y="4314000"/>
                <a:ext cx="23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35" extrusionOk="0">
                    <a:moveTo>
                      <a:pt x="479" y="0"/>
                    </a:moveTo>
                    <a:cubicBezTo>
                      <a:pt x="366" y="0"/>
                      <a:pt x="251" y="44"/>
                      <a:pt x="167" y="140"/>
                    </a:cubicBezTo>
                    <a:cubicBezTo>
                      <a:pt x="0" y="307"/>
                      <a:pt x="34" y="574"/>
                      <a:pt x="234" y="741"/>
                    </a:cubicBezTo>
                    <a:cubicBezTo>
                      <a:pt x="308" y="806"/>
                      <a:pt x="395" y="834"/>
                      <a:pt x="481" y="834"/>
                    </a:cubicBezTo>
                    <a:cubicBezTo>
                      <a:pt x="705" y="834"/>
                      <a:pt x="925" y="639"/>
                      <a:pt x="901" y="374"/>
                    </a:cubicBezTo>
                    <a:cubicBezTo>
                      <a:pt x="880" y="139"/>
                      <a:pt x="681" y="0"/>
                      <a:pt x="47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9" name="Google Shape;20329;p50"/>
              <p:cNvSpPr/>
              <p:nvPr/>
            </p:nvSpPr>
            <p:spPr>
              <a:xfrm>
                <a:off x="7336750" y="4444475"/>
                <a:ext cx="270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874" extrusionOk="0">
                    <a:moveTo>
                      <a:pt x="468" y="0"/>
                    </a:moveTo>
                    <a:cubicBezTo>
                      <a:pt x="359" y="0"/>
                      <a:pt x="251" y="42"/>
                      <a:pt x="167" y="125"/>
                    </a:cubicBezTo>
                    <a:cubicBezTo>
                      <a:pt x="1" y="292"/>
                      <a:pt x="1" y="592"/>
                      <a:pt x="201" y="759"/>
                    </a:cubicBezTo>
                    <a:cubicBezTo>
                      <a:pt x="288" y="839"/>
                      <a:pt x="384" y="873"/>
                      <a:pt x="475" y="873"/>
                    </a:cubicBezTo>
                    <a:cubicBezTo>
                      <a:pt x="803" y="873"/>
                      <a:pt x="1081" y="438"/>
                      <a:pt x="768" y="125"/>
                    </a:cubicBezTo>
                    <a:cubicBezTo>
                      <a:pt x="684" y="42"/>
                      <a:pt x="576" y="0"/>
                      <a:pt x="4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0" name="Google Shape;20330;p50"/>
              <p:cNvSpPr/>
              <p:nvPr/>
            </p:nvSpPr>
            <p:spPr>
              <a:xfrm>
                <a:off x="7459600" y="4405325"/>
                <a:ext cx="313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847" extrusionOk="0">
                    <a:moveTo>
                      <a:pt x="664" y="1"/>
                    </a:moveTo>
                    <a:cubicBezTo>
                      <a:pt x="599" y="1"/>
                      <a:pt x="530" y="18"/>
                      <a:pt x="457" y="57"/>
                    </a:cubicBezTo>
                    <a:cubicBezTo>
                      <a:pt x="1" y="256"/>
                      <a:pt x="227" y="846"/>
                      <a:pt x="615" y="846"/>
                    </a:cubicBezTo>
                    <a:cubicBezTo>
                      <a:pt x="681" y="846"/>
                      <a:pt x="752" y="829"/>
                      <a:pt x="824" y="790"/>
                    </a:cubicBezTo>
                    <a:cubicBezTo>
                      <a:pt x="1252" y="591"/>
                      <a:pt x="1046" y="1"/>
                      <a:pt x="66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1" name="Google Shape;20331;p50"/>
              <p:cNvSpPr/>
              <p:nvPr/>
            </p:nvSpPr>
            <p:spPr>
              <a:xfrm>
                <a:off x="7586975" y="4286625"/>
                <a:ext cx="3037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9" extrusionOk="0">
                    <a:moveTo>
                      <a:pt x="628" y="0"/>
                    </a:moveTo>
                    <a:cubicBezTo>
                      <a:pt x="541" y="0"/>
                      <a:pt x="451" y="31"/>
                      <a:pt x="366" y="101"/>
                    </a:cubicBezTo>
                    <a:cubicBezTo>
                      <a:pt x="1" y="388"/>
                      <a:pt x="288" y="859"/>
                      <a:pt x="622" y="859"/>
                    </a:cubicBezTo>
                    <a:cubicBezTo>
                      <a:pt x="715" y="859"/>
                      <a:pt x="812" y="822"/>
                      <a:pt x="899" y="735"/>
                    </a:cubicBezTo>
                    <a:cubicBezTo>
                      <a:pt x="1215" y="420"/>
                      <a:pt x="950" y="0"/>
                      <a:pt x="62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2" name="Google Shape;20332;p50"/>
              <p:cNvSpPr/>
              <p:nvPr/>
            </p:nvSpPr>
            <p:spPr>
              <a:xfrm>
                <a:off x="7443500" y="4345500"/>
                <a:ext cx="237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6" extrusionOk="0">
                    <a:moveTo>
                      <a:pt x="462" y="1"/>
                    </a:moveTo>
                    <a:cubicBezTo>
                      <a:pt x="399" y="1"/>
                      <a:pt x="332" y="15"/>
                      <a:pt x="267" y="48"/>
                    </a:cubicBezTo>
                    <a:cubicBezTo>
                      <a:pt x="67" y="148"/>
                      <a:pt x="0" y="381"/>
                      <a:pt x="100" y="582"/>
                    </a:cubicBezTo>
                    <a:cubicBezTo>
                      <a:pt x="180" y="740"/>
                      <a:pt x="327" y="816"/>
                      <a:pt x="473" y="816"/>
                    </a:cubicBezTo>
                    <a:cubicBezTo>
                      <a:pt x="636" y="816"/>
                      <a:pt x="798" y="723"/>
                      <a:pt x="868" y="548"/>
                    </a:cubicBezTo>
                    <a:cubicBezTo>
                      <a:pt x="948" y="253"/>
                      <a:pt x="726" y="1"/>
                      <a:pt x="46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3" name="Google Shape;20333;p50"/>
              <p:cNvSpPr/>
              <p:nvPr/>
            </p:nvSpPr>
            <p:spPr>
              <a:xfrm>
                <a:off x="7420150" y="4407150"/>
                <a:ext cx="245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46" extrusionOk="0">
                    <a:moveTo>
                      <a:pt x="484" y="0"/>
                    </a:moveTo>
                    <a:cubicBezTo>
                      <a:pt x="326" y="0"/>
                      <a:pt x="167" y="84"/>
                      <a:pt x="100" y="250"/>
                    </a:cubicBezTo>
                    <a:cubicBezTo>
                      <a:pt x="0" y="484"/>
                      <a:pt x="100" y="717"/>
                      <a:pt x="334" y="818"/>
                    </a:cubicBezTo>
                    <a:cubicBezTo>
                      <a:pt x="382" y="837"/>
                      <a:pt x="430" y="846"/>
                      <a:pt x="477" y="846"/>
                    </a:cubicBezTo>
                    <a:cubicBezTo>
                      <a:pt x="754" y="846"/>
                      <a:pt x="982" y="536"/>
                      <a:pt x="868" y="250"/>
                    </a:cubicBezTo>
                    <a:cubicBezTo>
                      <a:pt x="801" y="84"/>
                      <a:pt x="643" y="0"/>
                      <a:pt x="484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4" name="Google Shape;20334;p50"/>
              <p:cNvSpPr/>
              <p:nvPr/>
            </p:nvSpPr>
            <p:spPr>
              <a:xfrm>
                <a:off x="7611375" y="4247750"/>
                <a:ext cx="231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38" extrusionOk="0">
                    <a:moveTo>
                      <a:pt x="447" y="0"/>
                    </a:moveTo>
                    <a:cubicBezTo>
                      <a:pt x="245" y="0"/>
                      <a:pt x="45" y="153"/>
                      <a:pt x="24" y="389"/>
                    </a:cubicBezTo>
                    <a:cubicBezTo>
                      <a:pt x="0" y="646"/>
                      <a:pt x="222" y="837"/>
                      <a:pt x="449" y="837"/>
                    </a:cubicBezTo>
                    <a:cubicBezTo>
                      <a:pt x="546" y="837"/>
                      <a:pt x="644" y="802"/>
                      <a:pt x="724" y="722"/>
                    </a:cubicBezTo>
                    <a:cubicBezTo>
                      <a:pt x="891" y="589"/>
                      <a:pt x="924" y="322"/>
                      <a:pt x="757" y="155"/>
                    </a:cubicBezTo>
                    <a:cubicBezTo>
                      <a:pt x="674" y="48"/>
                      <a:pt x="560" y="0"/>
                      <a:pt x="44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5" name="Google Shape;20335;p50"/>
              <p:cNvSpPr/>
              <p:nvPr/>
            </p:nvSpPr>
            <p:spPr>
              <a:xfrm>
                <a:off x="7616325" y="4118975"/>
                <a:ext cx="24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35" extrusionOk="0">
                    <a:moveTo>
                      <a:pt x="550" y="0"/>
                    </a:moveTo>
                    <a:cubicBezTo>
                      <a:pt x="208" y="0"/>
                      <a:pt x="0" y="381"/>
                      <a:pt x="192" y="670"/>
                    </a:cubicBezTo>
                    <a:cubicBezTo>
                      <a:pt x="281" y="783"/>
                      <a:pt x="403" y="835"/>
                      <a:pt x="524" y="835"/>
                    </a:cubicBezTo>
                    <a:cubicBezTo>
                      <a:pt x="723" y="835"/>
                      <a:pt x="918" y="697"/>
                      <a:pt x="960" y="469"/>
                    </a:cubicBezTo>
                    <a:cubicBezTo>
                      <a:pt x="993" y="236"/>
                      <a:pt x="826" y="36"/>
                      <a:pt x="593" y="2"/>
                    </a:cubicBezTo>
                    <a:cubicBezTo>
                      <a:pt x="578" y="1"/>
                      <a:pt x="564" y="0"/>
                      <a:pt x="55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6" name="Google Shape;20336;p50"/>
              <p:cNvSpPr/>
              <p:nvPr/>
            </p:nvSpPr>
            <p:spPr>
              <a:xfrm>
                <a:off x="7553750" y="4179575"/>
                <a:ext cx="273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50" extrusionOk="0">
                    <a:moveTo>
                      <a:pt x="559" y="0"/>
                    </a:moveTo>
                    <a:cubicBezTo>
                      <a:pt x="430" y="0"/>
                      <a:pt x="294" y="60"/>
                      <a:pt x="194" y="180"/>
                    </a:cubicBezTo>
                    <a:cubicBezTo>
                      <a:pt x="1" y="437"/>
                      <a:pt x="211" y="849"/>
                      <a:pt x="554" y="849"/>
                    </a:cubicBezTo>
                    <a:cubicBezTo>
                      <a:pt x="567" y="849"/>
                      <a:pt x="581" y="849"/>
                      <a:pt x="594" y="847"/>
                    </a:cubicBezTo>
                    <a:cubicBezTo>
                      <a:pt x="961" y="781"/>
                      <a:pt x="1094" y="314"/>
                      <a:pt x="794" y="80"/>
                    </a:cubicBezTo>
                    <a:cubicBezTo>
                      <a:pt x="727" y="27"/>
                      <a:pt x="645" y="0"/>
                      <a:pt x="55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7" name="Google Shape;20337;p50"/>
              <p:cNvSpPr/>
              <p:nvPr/>
            </p:nvSpPr>
            <p:spPr>
              <a:xfrm>
                <a:off x="7591925" y="4184900"/>
                <a:ext cx="208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5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5" y="835"/>
                    </a:cubicBezTo>
                    <a:cubicBezTo>
                      <a:pt x="668" y="835"/>
                      <a:pt x="835" y="634"/>
                      <a:pt x="835" y="401"/>
                    </a:cubicBezTo>
                    <a:cubicBezTo>
                      <a:pt x="835" y="167"/>
                      <a:pt x="668" y="1"/>
                      <a:pt x="43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8" name="Google Shape;20338;p50"/>
              <p:cNvSpPr/>
              <p:nvPr/>
            </p:nvSpPr>
            <p:spPr>
              <a:xfrm>
                <a:off x="7725675" y="3915875"/>
                <a:ext cx="289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61" extrusionOk="0">
                    <a:moveTo>
                      <a:pt x="641" y="0"/>
                    </a:moveTo>
                    <a:cubicBezTo>
                      <a:pt x="229" y="0"/>
                      <a:pt x="1" y="620"/>
                      <a:pt x="488" y="821"/>
                    </a:cubicBezTo>
                    <a:cubicBezTo>
                      <a:pt x="542" y="848"/>
                      <a:pt x="601" y="860"/>
                      <a:pt x="659" y="860"/>
                    </a:cubicBezTo>
                    <a:cubicBezTo>
                      <a:pt x="820" y="860"/>
                      <a:pt x="982" y="768"/>
                      <a:pt x="1056" y="621"/>
                    </a:cubicBezTo>
                    <a:cubicBezTo>
                      <a:pt x="1156" y="421"/>
                      <a:pt x="1056" y="154"/>
                      <a:pt x="855" y="54"/>
                    </a:cubicBezTo>
                    <a:cubicBezTo>
                      <a:pt x="781" y="17"/>
                      <a:pt x="709" y="0"/>
                      <a:pt x="64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9" name="Google Shape;20339;p50"/>
              <p:cNvSpPr/>
              <p:nvPr/>
            </p:nvSpPr>
            <p:spPr>
              <a:xfrm>
                <a:off x="7794325" y="3680800"/>
                <a:ext cx="253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48" extrusionOk="0">
                    <a:moveTo>
                      <a:pt x="531" y="0"/>
                    </a:moveTo>
                    <a:cubicBezTo>
                      <a:pt x="242" y="0"/>
                      <a:pt x="0" y="322"/>
                      <a:pt x="178" y="617"/>
                    </a:cubicBezTo>
                    <a:cubicBezTo>
                      <a:pt x="255" y="772"/>
                      <a:pt x="397" y="848"/>
                      <a:pt x="541" y="848"/>
                    </a:cubicBezTo>
                    <a:cubicBezTo>
                      <a:pt x="706" y="848"/>
                      <a:pt x="873" y="747"/>
                      <a:pt x="945" y="551"/>
                    </a:cubicBezTo>
                    <a:cubicBezTo>
                      <a:pt x="1011" y="317"/>
                      <a:pt x="878" y="84"/>
                      <a:pt x="645" y="17"/>
                    </a:cubicBezTo>
                    <a:cubicBezTo>
                      <a:pt x="606" y="5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0" name="Google Shape;20340;p50"/>
              <p:cNvSpPr/>
              <p:nvPr/>
            </p:nvSpPr>
            <p:spPr>
              <a:xfrm>
                <a:off x="7782900" y="3759175"/>
                <a:ext cx="263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40" extrusionOk="0">
                    <a:moveTo>
                      <a:pt x="461" y="0"/>
                    </a:moveTo>
                    <a:cubicBezTo>
                      <a:pt x="291" y="0"/>
                      <a:pt x="123" y="125"/>
                      <a:pt x="67" y="318"/>
                    </a:cubicBezTo>
                    <a:cubicBezTo>
                      <a:pt x="1" y="518"/>
                      <a:pt x="134" y="751"/>
                      <a:pt x="368" y="818"/>
                    </a:cubicBezTo>
                    <a:cubicBezTo>
                      <a:pt x="416" y="833"/>
                      <a:pt x="461" y="840"/>
                      <a:pt x="504" y="840"/>
                    </a:cubicBezTo>
                    <a:cubicBezTo>
                      <a:pt x="932" y="840"/>
                      <a:pt x="1053" y="139"/>
                      <a:pt x="568" y="17"/>
                    </a:cubicBezTo>
                    <a:cubicBezTo>
                      <a:pt x="533" y="6"/>
                      <a:pt x="497" y="0"/>
                      <a:pt x="46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1" name="Google Shape;20341;p50"/>
              <p:cNvSpPr/>
              <p:nvPr/>
            </p:nvSpPr>
            <p:spPr>
              <a:xfrm>
                <a:off x="7782075" y="3907875"/>
                <a:ext cx="2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43" extrusionOk="0">
                    <a:moveTo>
                      <a:pt x="455" y="0"/>
                    </a:moveTo>
                    <a:cubicBezTo>
                      <a:pt x="254" y="0"/>
                      <a:pt x="55" y="139"/>
                      <a:pt x="34" y="374"/>
                    </a:cubicBezTo>
                    <a:cubicBezTo>
                      <a:pt x="0" y="607"/>
                      <a:pt x="167" y="808"/>
                      <a:pt x="401" y="841"/>
                    </a:cubicBezTo>
                    <a:cubicBezTo>
                      <a:pt x="414" y="842"/>
                      <a:pt x="427" y="843"/>
                      <a:pt x="440" y="843"/>
                    </a:cubicBezTo>
                    <a:cubicBezTo>
                      <a:pt x="784" y="843"/>
                      <a:pt x="993" y="430"/>
                      <a:pt x="768" y="140"/>
                    </a:cubicBezTo>
                    <a:cubicBezTo>
                      <a:pt x="683" y="44"/>
                      <a:pt x="569" y="0"/>
                      <a:pt x="45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2" name="Google Shape;20342;p50"/>
              <p:cNvSpPr/>
              <p:nvPr/>
            </p:nvSpPr>
            <p:spPr>
              <a:xfrm>
                <a:off x="7859825" y="3647250"/>
                <a:ext cx="254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26" extrusionOk="0">
                    <a:moveTo>
                      <a:pt x="503" y="1"/>
                    </a:moveTo>
                    <a:cubicBezTo>
                      <a:pt x="346" y="1"/>
                      <a:pt x="190" y="88"/>
                      <a:pt x="126" y="291"/>
                    </a:cubicBezTo>
                    <a:cubicBezTo>
                      <a:pt x="1" y="604"/>
                      <a:pt x="267" y="826"/>
                      <a:pt x="524" y="826"/>
                    </a:cubicBezTo>
                    <a:cubicBezTo>
                      <a:pt x="679" y="826"/>
                      <a:pt x="831" y="746"/>
                      <a:pt x="893" y="558"/>
                    </a:cubicBezTo>
                    <a:cubicBezTo>
                      <a:pt x="1017" y="228"/>
                      <a:pt x="758" y="1"/>
                      <a:pt x="50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3" name="Google Shape;20343;p50"/>
              <p:cNvSpPr/>
              <p:nvPr/>
            </p:nvSpPr>
            <p:spPr>
              <a:xfrm>
                <a:off x="7862125" y="3576050"/>
                <a:ext cx="231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43" extrusionOk="0">
                    <a:moveTo>
                      <a:pt x="441" y="0"/>
                    </a:moveTo>
                    <a:cubicBezTo>
                      <a:pt x="258" y="0"/>
                      <a:pt x="77" y="106"/>
                      <a:pt x="34" y="337"/>
                    </a:cubicBezTo>
                    <a:cubicBezTo>
                      <a:pt x="1" y="571"/>
                      <a:pt x="134" y="804"/>
                      <a:pt x="368" y="838"/>
                    </a:cubicBezTo>
                    <a:cubicBezTo>
                      <a:pt x="388" y="841"/>
                      <a:pt x="408" y="842"/>
                      <a:pt x="427" y="842"/>
                    </a:cubicBezTo>
                    <a:cubicBezTo>
                      <a:pt x="635" y="842"/>
                      <a:pt x="807" y="687"/>
                      <a:pt x="868" y="504"/>
                    </a:cubicBezTo>
                    <a:cubicBezTo>
                      <a:pt x="925" y="183"/>
                      <a:pt x="681" y="0"/>
                      <a:pt x="441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4" name="Google Shape;20344;p50"/>
              <p:cNvSpPr/>
              <p:nvPr/>
            </p:nvSpPr>
            <p:spPr>
              <a:xfrm>
                <a:off x="7960525" y="3726925"/>
                <a:ext cx="247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846" extrusionOk="0">
                    <a:moveTo>
                      <a:pt x="466" y="1"/>
                    </a:moveTo>
                    <a:cubicBezTo>
                      <a:pt x="411" y="1"/>
                      <a:pt x="355" y="13"/>
                      <a:pt x="301" y="40"/>
                    </a:cubicBezTo>
                    <a:cubicBezTo>
                      <a:pt x="68" y="140"/>
                      <a:pt x="1" y="373"/>
                      <a:pt x="101" y="607"/>
                    </a:cubicBezTo>
                    <a:cubicBezTo>
                      <a:pt x="179" y="775"/>
                      <a:pt x="315" y="845"/>
                      <a:pt x="450" y="845"/>
                    </a:cubicBezTo>
                    <a:cubicBezTo>
                      <a:pt x="719" y="845"/>
                      <a:pt x="990" y="572"/>
                      <a:pt x="835" y="240"/>
                    </a:cubicBezTo>
                    <a:cubicBezTo>
                      <a:pt x="762" y="93"/>
                      <a:pt x="617" y="1"/>
                      <a:pt x="4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5" name="Google Shape;20345;p50"/>
              <p:cNvSpPr/>
              <p:nvPr/>
            </p:nvSpPr>
            <p:spPr>
              <a:xfrm>
                <a:off x="8013075" y="3656150"/>
                <a:ext cx="2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50" extrusionOk="0">
                    <a:moveTo>
                      <a:pt x="510" y="0"/>
                    </a:moveTo>
                    <a:cubicBezTo>
                      <a:pt x="496" y="0"/>
                      <a:pt x="482" y="1"/>
                      <a:pt x="467" y="2"/>
                    </a:cubicBezTo>
                    <a:cubicBezTo>
                      <a:pt x="100" y="69"/>
                      <a:pt x="0" y="536"/>
                      <a:pt x="301" y="769"/>
                    </a:cubicBezTo>
                    <a:cubicBezTo>
                      <a:pt x="367" y="823"/>
                      <a:pt x="450" y="849"/>
                      <a:pt x="534" y="849"/>
                    </a:cubicBezTo>
                    <a:cubicBezTo>
                      <a:pt x="659" y="849"/>
                      <a:pt x="788" y="789"/>
                      <a:pt x="868" y="669"/>
                    </a:cubicBezTo>
                    <a:cubicBezTo>
                      <a:pt x="1092" y="381"/>
                      <a:pt x="855" y="0"/>
                      <a:pt x="51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6" name="Google Shape;20346;p50"/>
              <p:cNvSpPr/>
              <p:nvPr/>
            </p:nvSpPr>
            <p:spPr>
              <a:xfrm>
                <a:off x="7976375" y="3477350"/>
                <a:ext cx="246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19" extrusionOk="0">
                    <a:moveTo>
                      <a:pt x="561" y="1"/>
                    </a:moveTo>
                    <a:cubicBezTo>
                      <a:pt x="530" y="1"/>
                      <a:pt x="498" y="5"/>
                      <a:pt x="468" y="16"/>
                    </a:cubicBezTo>
                    <a:cubicBezTo>
                      <a:pt x="101" y="82"/>
                      <a:pt x="1" y="549"/>
                      <a:pt x="301" y="750"/>
                    </a:cubicBezTo>
                    <a:cubicBezTo>
                      <a:pt x="372" y="797"/>
                      <a:pt x="448" y="818"/>
                      <a:pt x="523" y="818"/>
                    </a:cubicBezTo>
                    <a:cubicBezTo>
                      <a:pt x="764" y="818"/>
                      <a:pt x="986" y="596"/>
                      <a:pt x="935" y="316"/>
                    </a:cubicBezTo>
                    <a:cubicBezTo>
                      <a:pt x="906" y="146"/>
                      <a:pt x="734" y="1"/>
                      <a:pt x="561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7" name="Google Shape;20347;p50"/>
              <p:cNvSpPr/>
              <p:nvPr/>
            </p:nvSpPr>
            <p:spPr>
              <a:xfrm>
                <a:off x="7923850" y="3478700"/>
                <a:ext cx="2442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27" extrusionOk="0">
                    <a:moveTo>
                      <a:pt x="487" y="0"/>
                    </a:moveTo>
                    <a:cubicBezTo>
                      <a:pt x="438" y="0"/>
                      <a:pt x="387" y="9"/>
                      <a:pt x="334" y="28"/>
                    </a:cubicBezTo>
                    <a:cubicBezTo>
                      <a:pt x="134" y="95"/>
                      <a:pt x="0" y="329"/>
                      <a:pt x="67" y="529"/>
                    </a:cubicBezTo>
                    <a:cubicBezTo>
                      <a:pt x="138" y="725"/>
                      <a:pt x="305" y="826"/>
                      <a:pt x="471" y="826"/>
                    </a:cubicBezTo>
                    <a:cubicBezTo>
                      <a:pt x="614" y="826"/>
                      <a:pt x="757" y="750"/>
                      <a:pt x="834" y="595"/>
                    </a:cubicBezTo>
                    <a:cubicBezTo>
                      <a:pt x="977" y="310"/>
                      <a:pt x="778" y="0"/>
                      <a:pt x="48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8" name="Google Shape;20348;p50"/>
              <p:cNvSpPr/>
              <p:nvPr/>
            </p:nvSpPr>
            <p:spPr>
              <a:xfrm>
                <a:off x="7945525" y="3521550"/>
                <a:ext cx="2315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3" extrusionOk="0">
                    <a:moveTo>
                      <a:pt x="472" y="1"/>
                    </a:moveTo>
                    <a:cubicBezTo>
                      <a:pt x="438" y="1"/>
                      <a:pt x="403" y="6"/>
                      <a:pt x="367" y="16"/>
                    </a:cubicBezTo>
                    <a:cubicBezTo>
                      <a:pt x="167" y="49"/>
                      <a:pt x="0" y="282"/>
                      <a:pt x="67" y="516"/>
                    </a:cubicBezTo>
                    <a:lnTo>
                      <a:pt x="34" y="516"/>
                    </a:lnTo>
                    <a:cubicBezTo>
                      <a:pt x="76" y="742"/>
                      <a:pt x="250" y="842"/>
                      <a:pt x="429" y="842"/>
                    </a:cubicBezTo>
                    <a:cubicBezTo>
                      <a:pt x="673" y="842"/>
                      <a:pt x="925" y="657"/>
                      <a:pt x="868" y="349"/>
                    </a:cubicBezTo>
                    <a:cubicBezTo>
                      <a:pt x="839" y="151"/>
                      <a:pt x="667" y="1"/>
                      <a:pt x="4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9" name="Google Shape;20349;p50"/>
              <p:cNvSpPr/>
              <p:nvPr/>
            </p:nvSpPr>
            <p:spPr>
              <a:xfrm>
                <a:off x="8040125" y="3046400"/>
                <a:ext cx="255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45" extrusionOk="0">
                    <a:moveTo>
                      <a:pt x="572" y="1"/>
                    </a:moveTo>
                    <a:cubicBezTo>
                      <a:pt x="244" y="1"/>
                      <a:pt x="1" y="364"/>
                      <a:pt x="186" y="642"/>
                    </a:cubicBezTo>
                    <a:cubicBezTo>
                      <a:pt x="284" y="781"/>
                      <a:pt x="422" y="845"/>
                      <a:pt x="555" y="845"/>
                    </a:cubicBezTo>
                    <a:cubicBezTo>
                      <a:pt x="740" y="845"/>
                      <a:pt x="914" y="722"/>
                      <a:pt x="953" y="508"/>
                    </a:cubicBezTo>
                    <a:cubicBezTo>
                      <a:pt x="1020" y="275"/>
                      <a:pt x="853" y="75"/>
                      <a:pt x="653" y="8"/>
                    </a:cubicBezTo>
                    <a:cubicBezTo>
                      <a:pt x="625" y="3"/>
                      <a:pt x="598" y="1"/>
                      <a:pt x="5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0" name="Google Shape;20350;p50"/>
              <p:cNvSpPr/>
              <p:nvPr/>
            </p:nvSpPr>
            <p:spPr>
              <a:xfrm>
                <a:off x="7946000" y="2756325"/>
                <a:ext cx="245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39" extrusionOk="0">
                    <a:moveTo>
                      <a:pt x="510" y="1"/>
                    </a:moveTo>
                    <a:cubicBezTo>
                      <a:pt x="262" y="1"/>
                      <a:pt x="1" y="214"/>
                      <a:pt x="81" y="536"/>
                    </a:cubicBezTo>
                    <a:cubicBezTo>
                      <a:pt x="147" y="747"/>
                      <a:pt x="312" y="839"/>
                      <a:pt x="478" y="839"/>
                    </a:cubicBezTo>
                    <a:cubicBezTo>
                      <a:pt x="730" y="839"/>
                      <a:pt x="983" y="626"/>
                      <a:pt x="882" y="303"/>
                    </a:cubicBezTo>
                    <a:cubicBezTo>
                      <a:pt x="829" y="92"/>
                      <a:pt x="672" y="1"/>
                      <a:pt x="510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1" name="Google Shape;20351;p50"/>
              <p:cNvSpPr/>
              <p:nvPr/>
            </p:nvSpPr>
            <p:spPr>
              <a:xfrm>
                <a:off x="7908825" y="2882050"/>
                <a:ext cx="246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19" extrusionOk="0">
                    <a:moveTo>
                      <a:pt x="448" y="1"/>
                    </a:moveTo>
                    <a:cubicBezTo>
                      <a:pt x="257" y="1"/>
                      <a:pt x="74" y="125"/>
                      <a:pt x="34" y="344"/>
                    </a:cubicBezTo>
                    <a:cubicBezTo>
                      <a:pt x="1" y="578"/>
                      <a:pt x="134" y="778"/>
                      <a:pt x="368" y="811"/>
                    </a:cubicBezTo>
                    <a:cubicBezTo>
                      <a:pt x="395" y="816"/>
                      <a:pt x="422" y="819"/>
                      <a:pt x="448" y="819"/>
                    </a:cubicBezTo>
                    <a:cubicBezTo>
                      <a:pt x="772" y="819"/>
                      <a:pt x="986" y="455"/>
                      <a:pt x="801" y="177"/>
                    </a:cubicBezTo>
                    <a:cubicBezTo>
                      <a:pt x="707" y="57"/>
                      <a:pt x="576" y="1"/>
                      <a:pt x="44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2" name="Google Shape;20352;p50"/>
              <p:cNvSpPr/>
              <p:nvPr/>
            </p:nvSpPr>
            <p:spPr>
              <a:xfrm>
                <a:off x="7983050" y="3078550"/>
                <a:ext cx="263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41" extrusionOk="0">
                    <a:moveTo>
                      <a:pt x="475" y="0"/>
                    </a:moveTo>
                    <a:cubicBezTo>
                      <a:pt x="431" y="0"/>
                      <a:pt x="384" y="7"/>
                      <a:pt x="334" y="23"/>
                    </a:cubicBezTo>
                    <a:cubicBezTo>
                      <a:pt x="134" y="56"/>
                      <a:pt x="0" y="290"/>
                      <a:pt x="67" y="523"/>
                    </a:cubicBezTo>
                    <a:cubicBezTo>
                      <a:pt x="122" y="716"/>
                      <a:pt x="268" y="841"/>
                      <a:pt x="449" y="841"/>
                    </a:cubicBezTo>
                    <a:cubicBezTo>
                      <a:pt x="487" y="841"/>
                      <a:pt x="527" y="835"/>
                      <a:pt x="568" y="824"/>
                    </a:cubicBezTo>
                    <a:cubicBezTo>
                      <a:pt x="1051" y="672"/>
                      <a:pt x="905" y="0"/>
                      <a:pt x="47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3" name="Google Shape;20353;p50"/>
              <p:cNvSpPr/>
              <p:nvPr/>
            </p:nvSpPr>
            <p:spPr>
              <a:xfrm>
                <a:off x="8048525" y="3011875"/>
                <a:ext cx="229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840" extrusionOk="0">
                    <a:moveTo>
                      <a:pt x="467" y="0"/>
                    </a:moveTo>
                    <a:cubicBezTo>
                      <a:pt x="225" y="0"/>
                      <a:pt x="1" y="217"/>
                      <a:pt x="50" y="488"/>
                    </a:cubicBezTo>
                    <a:cubicBezTo>
                      <a:pt x="71" y="715"/>
                      <a:pt x="256" y="839"/>
                      <a:pt x="450" y="839"/>
                    </a:cubicBezTo>
                    <a:cubicBezTo>
                      <a:pt x="570" y="839"/>
                      <a:pt x="694" y="791"/>
                      <a:pt x="784" y="689"/>
                    </a:cubicBezTo>
                    <a:cubicBezTo>
                      <a:pt x="917" y="488"/>
                      <a:pt x="884" y="222"/>
                      <a:pt x="717" y="88"/>
                    </a:cubicBezTo>
                    <a:cubicBezTo>
                      <a:pt x="639" y="27"/>
                      <a:pt x="552" y="0"/>
                      <a:pt x="46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4" name="Google Shape;20354;p50"/>
              <p:cNvSpPr/>
              <p:nvPr/>
            </p:nvSpPr>
            <p:spPr>
              <a:xfrm>
                <a:off x="8018900" y="2836075"/>
                <a:ext cx="231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36" extrusionOk="0">
                    <a:moveTo>
                      <a:pt x="473" y="0"/>
                    </a:moveTo>
                    <a:cubicBezTo>
                      <a:pt x="438" y="0"/>
                      <a:pt x="403" y="5"/>
                      <a:pt x="368" y="15"/>
                    </a:cubicBezTo>
                    <a:cubicBezTo>
                      <a:pt x="168" y="48"/>
                      <a:pt x="1" y="248"/>
                      <a:pt x="34" y="482"/>
                    </a:cubicBezTo>
                    <a:cubicBezTo>
                      <a:pt x="78" y="728"/>
                      <a:pt x="259" y="836"/>
                      <a:pt x="442" y="836"/>
                    </a:cubicBezTo>
                    <a:cubicBezTo>
                      <a:pt x="682" y="836"/>
                      <a:pt x="925" y="651"/>
                      <a:pt x="868" y="349"/>
                    </a:cubicBezTo>
                    <a:cubicBezTo>
                      <a:pt x="840" y="150"/>
                      <a:pt x="667" y="0"/>
                      <a:pt x="47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5" name="Google Shape;20355;p50"/>
              <p:cNvSpPr/>
              <p:nvPr/>
            </p:nvSpPr>
            <p:spPr>
              <a:xfrm>
                <a:off x="7977200" y="2796575"/>
                <a:ext cx="273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30" extrusionOk="0">
                    <a:moveTo>
                      <a:pt x="566" y="1"/>
                    </a:moveTo>
                    <a:cubicBezTo>
                      <a:pt x="471" y="1"/>
                      <a:pt x="376" y="34"/>
                      <a:pt x="301" y="94"/>
                    </a:cubicBezTo>
                    <a:cubicBezTo>
                      <a:pt x="1" y="327"/>
                      <a:pt x="134" y="794"/>
                      <a:pt x="501" y="828"/>
                    </a:cubicBezTo>
                    <a:cubicBezTo>
                      <a:pt x="516" y="829"/>
                      <a:pt x="530" y="830"/>
                      <a:pt x="544" y="830"/>
                    </a:cubicBezTo>
                    <a:cubicBezTo>
                      <a:pt x="886" y="830"/>
                      <a:pt x="1093" y="449"/>
                      <a:pt x="868" y="161"/>
                    </a:cubicBezTo>
                    <a:cubicBezTo>
                      <a:pt x="795" y="50"/>
                      <a:pt x="681" y="1"/>
                      <a:pt x="5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6" name="Google Shape;20356;p50"/>
              <p:cNvSpPr/>
              <p:nvPr/>
            </p:nvSpPr>
            <p:spPr>
              <a:xfrm>
                <a:off x="7962200" y="3157775"/>
                <a:ext cx="2420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57" extrusionOk="0">
                    <a:moveTo>
                      <a:pt x="415" y="0"/>
                    </a:moveTo>
                    <a:cubicBezTo>
                      <a:pt x="202" y="0"/>
                      <a:pt x="1" y="173"/>
                      <a:pt x="1" y="423"/>
                    </a:cubicBezTo>
                    <a:cubicBezTo>
                      <a:pt x="1" y="657"/>
                      <a:pt x="167" y="857"/>
                      <a:pt x="401" y="857"/>
                    </a:cubicBezTo>
                    <a:cubicBezTo>
                      <a:pt x="768" y="857"/>
                      <a:pt x="968" y="390"/>
                      <a:pt x="701" y="123"/>
                    </a:cubicBezTo>
                    <a:cubicBezTo>
                      <a:pt x="616" y="38"/>
                      <a:pt x="514" y="0"/>
                      <a:pt x="415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7" name="Google Shape;20357;p50"/>
              <p:cNvSpPr/>
              <p:nvPr/>
            </p:nvSpPr>
            <p:spPr>
              <a:xfrm>
                <a:off x="7995125" y="3261700"/>
                <a:ext cx="2465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42" extrusionOk="0">
                    <a:moveTo>
                      <a:pt x="463" y="0"/>
                    </a:moveTo>
                    <a:cubicBezTo>
                      <a:pt x="222" y="0"/>
                      <a:pt x="0" y="222"/>
                      <a:pt x="51" y="503"/>
                    </a:cubicBezTo>
                    <a:cubicBezTo>
                      <a:pt x="81" y="712"/>
                      <a:pt x="272" y="841"/>
                      <a:pt x="480" y="841"/>
                    </a:cubicBezTo>
                    <a:cubicBezTo>
                      <a:pt x="504" y="841"/>
                      <a:pt x="528" y="840"/>
                      <a:pt x="552" y="836"/>
                    </a:cubicBezTo>
                    <a:cubicBezTo>
                      <a:pt x="918" y="769"/>
                      <a:pt x="985" y="269"/>
                      <a:pt x="685" y="69"/>
                    </a:cubicBezTo>
                    <a:cubicBezTo>
                      <a:pt x="614" y="22"/>
                      <a:pt x="538" y="0"/>
                      <a:pt x="463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8" name="Google Shape;20358;p50"/>
              <p:cNvSpPr/>
              <p:nvPr/>
            </p:nvSpPr>
            <p:spPr>
              <a:xfrm>
                <a:off x="8036800" y="3136475"/>
                <a:ext cx="246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19" extrusionOk="0">
                    <a:moveTo>
                      <a:pt x="539" y="0"/>
                    </a:moveTo>
                    <a:cubicBezTo>
                      <a:pt x="215" y="0"/>
                      <a:pt x="0" y="364"/>
                      <a:pt x="185" y="641"/>
                    </a:cubicBezTo>
                    <a:cubicBezTo>
                      <a:pt x="266" y="762"/>
                      <a:pt x="395" y="818"/>
                      <a:pt x="525" y="818"/>
                    </a:cubicBezTo>
                    <a:cubicBezTo>
                      <a:pt x="718" y="818"/>
                      <a:pt x="913" y="694"/>
                      <a:pt x="953" y="475"/>
                    </a:cubicBezTo>
                    <a:cubicBezTo>
                      <a:pt x="986" y="274"/>
                      <a:pt x="853" y="41"/>
                      <a:pt x="619" y="8"/>
                    </a:cubicBezTo>
                    <a:cubicBezTo>
                      <a:pt x="592" y="3"/>
                      <a:pt x="565" y="0"/>
                      <a:pt x="539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9" name="Google Shape;20359;p50"/>
              <p:cNvSpPr/>
              <p:nvPr/>
            </p:nvSpPr>
            <p:spPr>
              <a:xfrm>
                <a:off x="7959125" y="2708900"/>
                <a:ext cx="2320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4" extrusionOk="0">
                    <a:moveTo>
                      <a:pt x="472" y="1"/>
                    </a:moveTo>
                    <a:cubicBezTo>
                      <a:pt x="236" y="1"/>
                      <a:pt x="1" y="182"/>
                      <a:pt x="57" y="499"/>
                    </a:cubicBezTo>
                    <a:cubicBezTo>
                      <a:pt x="86" y="749"/>
                      <a:pt x="266" y="863"/>
                      <a:pt x="451" y="863"/>
                    </a:cubicBezTo>
                    <a:cubicBezTo>
                      <a:pt x="685" y="863"/>
                      <a:pt x="928" y="682"/>
                      <a:pt x="891" y="365"/>
                    </a:cubicBezTo>
                    <a:cubicBezTo>
                      <a:pt x="847" y="115"/>
                      <a:pt x="659" y="1"/>
                      <a:pt x="47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0" name="Google Shape;20360;p50"/>
              <p:cNvSpPr/>
              <p:nvPr/>
            </p:nvSpPr>
            <p:spPr>
              <a:xfrm>
                <a:off x="7905950" y="2511250"/>
                <a:ext cx="23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35" extrusionOk="0">
                    <a:moveTo>
                      <a:pt x="503" y="1"/>
                    </a:moveTo>
                    <a:cubicBezTo>
                      <a:pt x="251" y="1"/>
                      <a:pt x="0" y="206"/>
                      <a:pt x="116" y="532"/>
                    </a:cubicBezTo>
                    <a:cubicBezTo>
                      <a:pt x="172" y="742"/>
                      <a:pt x="333" y="835"/>
                      <a:pt x="496" y="835"/>
                    </a:cubicBezTo>
                    <a:cubicBezTo>
                      <a:pt x="723" y="835"/>
                      <a:pt x="955" y="656"/>
                      <a:pt x="916" y="366"/>
                    </a:cubicBezTo>
                    <a:cubicBezTo>
                      <a:pt x="874" y="111"/>
                      <a:pt x="688" y="1"/>
                      <a:pt x="50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1" name="Google Shape;20361;p50"/>
              <p:cNvSpPr/>
              <p:nvPr/>
            </p:nvSpPr>
            <p:spPr>
              <a:xfrm>
                <a:off x="7862125" y="2612525"/>
                <a:ext cx="265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833" extrusionOk="0">
                    <a:moveTo>
                      <a:pt x="447" y="0"/>
                    </a:moveTo>
                    <a:cubicBezTo>
                      <a:pt x="259" y="0"/>
                      <a:pt x="95" y="125"/>
                      <a:pt x="67" y="317"/>
                    </a:cubicBezTo>
                    <a:cubicBezTo>
                      <a:pt x="1" y="518"/>
                      <a:pt x="134" y="751"/>
                      <a:pt x="368" y="818"/>
                    </a:cubicBezTo>
                    <a:cubicBezTo>
                      <a:pt x="408" y="828"/>
                      <a:pt x="447" y="833"/>
                      <a:pt x="484" y="833"/>
                    </a:cubicBezTo>
                    <a:cubicBezTo>
                      <a:pt x="928" y="833"/>
                      <a:pt x="1061" y="140"/>
                      <a:pt x="568" y="17"/>
                    </a:cubicBezTo>
                    <a:cubicBezTo>
                      <a:pt x="527" y="6"/>
                      <a:pt x="486" y="0"/>
                      <a:pt x="447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2" name="Google Shape;20362;p50"/>
              <p:cNvSpPr/>
              <p:nvPr/>
            </p:nvSpPr>
            <p:spPr>
              <a:xfrm>
                <a:off x="7892375" y="2637925"/>
                <a:ext cx="273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52" extrusionOk="0">
                    <a:moveTo>
                      <a:pt x="552" y="0"/>
                    </a:moveTo>
                    <a:cubicBezTo>
                      <a:pt x="209" y="0"/>
                      <a:pt x="0" y="413"/>
                      <a:pt x="225" y="702"/>
                    </a:cubicBezTo>
                    <a:cubicBezTo>
                      <a:pt x="303" y="800"/>
                      <a:pt x="426" y="852"/>
                      <a:pt x="555" y="852"/>
                    </a:cubicBezTo>
                    <a:cubicBezTo>
                      <a:pt x="647" y="852"/>
                      <a:pt x="742" y="825"/>
                      <a:pt x="825" y="769"/>
                    </a:cubicBezTo>
                    <a:cubicBezTo>
                      <a:pt x="1092" y="536"/>
                      <a:pt x="959" y="69"/>
                      <a:pt x="592" y="2"/>
                    </a:cubicBezTo>
                    <a:cubicBezTo>
                      <a:pt x="579" y="1"/>
                      <a:pt x="565" y="0"/>
                      <a:pt x="552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3" name="Google Shape;20363;p50"/>
              <p:cNvSpPr/>
              <p:nvPr/>
            </p:nvSpPr>
            <p:spPr>
              <a:xfrm>
                <a:off x="7762050" y="2215025"/>
                <a:ext cx="2492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845" extrusionOk="0">
                    <a:moveTo>
                      <a:pt x="482" y="1"/>
                    </a:moveTo>
                    <a:cubicBezTo>
                      <a:pt x="423" y="1"/>
                      <a:pt x="362" y="13"/>
                      <a:pt x="301" y="39"/>
                    </a:cubicBezTo>
                    <a:cubicBezTo>
                      <a:pt x="101" y="139"/>
                      <a:pt x="1" y="373"/>
                      <a:pt x="101" y="573"/>
                    </a:cubicBezTo>
                    <a:cubicBezTo>
                      <a:pt x="173" y="765"/>
                      <a:pt x="319" y="845"/>
                      <a:pt x="466" y="845"/>
                    </a:cubicBezTo>
                    <a:cubicBezTo>
                      <a:pt x="728" y="845"/>
                      <a:pt x="996" y="593"/>
                      <a:pt x="868" y="273"/>
                    </a:cubicBezTo>
                    <a:cubicBezTo>
                      <a:pt x="794" y="100"/>
                      <a:pt x="647" y="1"/>
                      <a:pt x="48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4" name="Google Shape;20364;p50"/>
              <p:cNvSpPr/>
              <p:nvPr/>
            </p:nvSpPr>
            <p:spPr>
              <a:xfrm>
                <a:off x="7603275" y="2067500"/>
                <a:ext cx="245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39" extrusionOk="0">
                    <a:moveTo>
                      <a:pt x="509" y="1"/>
                    </a:moveTo>
                    <a:cubicBezTo>
                      <a:pt x="261" y="1"/>
                      <a:pt x="0" y="214"/>
                      <a:pt x="81" y="536"/>
                    </a:cubicBezTo>
                    <a:cubicBezTo>
                      <a:pt x="147" y="747"/>
                      <a:pt x="312" y="838"/>
                      <a:pt x="477" y="838"/>
                    </a:cubicBezTo>
                    <a:cubicBezTo>
                      <a:pt x="729" y="838"/>
                      <a:pt x="982" y="626"/>
                      <a:pt x="881" y="303"/>
                    </a:cubicBezTo>
                    <a:cubicBezTo>
                      <a:pt x="828" y="92"/>
                      <a:pt x="671" y="1"/>
                      <a:pt x="50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5" name="Google Shape;20365;p50"/>
              <p:cNvSpPr/>
              <p:nvPr/>
            </p:nvSpPr>
            <p:spPr>
              <a:xfrm>
                <a:off x="7650300" y="2134025"/>
                <a:ext cx="233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38" extrusionOk="0">
                    <a:moveTo>
                      <a:pt x="483" y="1"/>
                    </a:moveTo>
                    <a:cubicBezTo>
                      <a:pt x="388" y="1"/>
                      <a:pt x="291" y="35"/>
                      <a:pt x="201" y="110"/>
                    </a:cubicBezTo>
                    <a:cubicBezTo>
                      <a:pt x="34" y="244"/>
                      <a:pt x="1" y="511"/>
                      <a:pt x="168" y="677"/>
                    </a:cubicBezTo>
                    <a:cubicBezTo>
                      <a:pt x="241" y="788"/>
                      <a:pt x="355" y="837"/>
                      <a:pt x="470" y="837"/>
                    </a:cubicBezTo>
                    <a:cubicBezTo>
                      <a:pt x="565" y="837"/>
                      <a:pt x="660" y="804"/>
                      <a:pt x="735" y="744"/>
                    </a:cubicBezTo>
                    <a:cubicBezTo>
                      <a:pt x="902" y="611"/>
                      <a:pt x="935" y="344"/>
                      <a:pt x="802" y="144"/>
                    </a:cubicBezTo>
                    <a:cubicBezTo>
                      <a:pt x="710" y="52"/>
                      <a:pt x="598" y="1"/>
                      <a:pt x="483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6" name="Google Shape;20366;p50"/>
              <p:cNvSpPr/>
              <p:nvPr/>
            </p:nvSpPr>
            <p:spPr>
              <a:xfrm>
                <a:off x="7659475" y="2079025"/>
                <a:ext cx="4257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18" extrusionOk="0">
                    <a:moveTo>
                      <a:pt x="886" y="1"/>
                    </a:moveTo>
                    <a:cubicBezTo>
                      <a:pt x="803" y="1"/>
                      <a:pt x="718" y="14"/>
                      <a:pt x="635" y="42"/>
                    </a:cubicBezTo>
                    <a:cubicBezTo>
                      <a:pt x="234" y="175"/>
                      <a:pt x="1" y="609"/>
                      <a:pt x="134" y="1009"/>
                    </a:cubicBezTo>
                    <a:cubicBezTo>
                      <a:pt x="240" y="1326"/>
                      <a:pt x="533" y="1518"/>
                      <a:pt x="850" y="1518"/>
                    </a:cubicBezTo>
                    <a:cubicBezTo>
                      <a:pt x="933" y="1518"/>
                      <a:pt x="1018" y="1504"/>
                      <a:pt x="1102" y="1476"/>
                    </a:cubicBezTo>
                    <a:cubicBezTo>
                      <a:pt x="1502" y="1343"/>
                      <a:pt x="1702" y="909"/>
                      <a:pt x="1569" y="509"/>
                    </a:cubicBezTo>
                    <a:cubicBezTo>
                      <a:pt x="1489" y="192"/>
                      <a:pt x="1201" y="1"/>
                      <a:pt x="88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7" name="Google Shape;20367;p50"/>
              <p:cNvSpPr/>
              <p:nvPr/>
            </p:nvSpPr>
            <p:spPr>
              <a:xfrm>
                <a:off x="7933875" y="2836900"/>
                <a:ext cx="4587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27" extrusionOk="0">
                    <a:moveTo>
                      <a:pt x="844" y="1"/>
                    </a:moveTo>
                    <a:cubicBezTo>
                      <a:pt x="400" y="1"/>
                      <a:pt x="0" y="386"/>
                      <a:pt x="99" y="883"/>
                    </a:cubicBezTo>
                    <a:cubicBezTo>
                      <a:pt x="159" y="1272"/>
                      <a:pt x="461" y="1527"/>
                      <a:pt x="836" y="1527"/>
                    </a:cubicBezTo>
                    <a:cubicBezTo>
                      <a:pt x="878" y="1527"/>
                      <a:pt x="922" y="1523"/>
                      <a:pt x="967" y="1516"/>
                    </a:cubicBezTo>
                    <a:cubicBezTo>
                      <a:pt x="1634" y="1416"/>
                      <a:pt x="1834" y="549"/>
                      <a:pt x="1300" y="149"/>
                    </a:cubicBezTo>
                    <a:cubicBezTo>
                      <a:pt x="1155" y="46"/>
                      <a:pt x="997" y="1"/>
                      <a:pt x="844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8" name="Google Shape;20368;p50"/>
              <p:cNvSpPr/>
              <p:nvPr/>
            </p:nvSpPr>
            <p:spPr>
              <a:xfrm>
                <a:off x="7873800" y="3533600"/>
                <a:ext cx="457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37" extrusionOk="0">
                    <a:moveTo>
                      <a:pt x="878" y="1"/>
                    </a:moveTo>
                    <a:cubicBezTo>
                      <a:pt x="563" y="1"/>
                      <a:pt x="244" y="188"/>
                      <a:pt x="134" y="534"/>
                    </a:cubicBezTo>
                    <a:cubicBezTo>
                      <a:pt x="1" y="935"/>
                      <a:pt x="234" y="1368"/>
                      <a:pt x="634" y="1502"/>
                    </a:cubicBezTo>
                    <a:cubicBezTo>
                      <a:pt x="710" y="1526"/>
                      <a:pt x="785" y="1537"/>
                      <a:pt x="858" y="1537"/>
                    </a:cubicBezTo>
                    <a:cubicBezTo>
                      <a:pt x="1398" y="1537"/>
                      <a:pt x="1829" y="930"/>
                      <a:pt x="1535" y="401"/>
                    </a:cubicBezTo>
                    <a:cubicBezTo>
                      <a:pt x="1399" y="129"/>
                      <a:pt x="1140" y="1"/>
                      <a:pt x="8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9" name="Google Shape;20369;p50"/>
              <p:cNvSpPr/>
              <p:nvPr/>
            </p:nvSpPr>
            <p:spPr>
              <a:xfrm>
                <a:off x="7368450" y="4279875"/>
                <a:ext cx="473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520" extrusionOk="0">
                    <a:moveTo>
                      <a:pt x="942" y="1"/>
                    </a:moveTo>
                    <a:cubicBezTo>
                      <a:pt x="829" y="1"/>
                      <a:pt x="714" y="24"/>
                      <a:pt x="601" y="71"/>
                    </a:cubicBezTo>
                    <a:cubicBezTo>
                      <a:pt x="0" y="371"/>
                      <a:pt x="34" y="1239"/>
                      <a:pt x="667" y="1472"/>
                    </a:cubicBezTo>
                    <a:cubicBezTo>
                      <a:pt x="761" y="1505"/>
                      <a:pt x="853" y="1520"/>
                      <a:pt x="942" y="1520"/>
                    </a:cubicBezTo>
                    <a:cubicBezTo>
                      <a:pt x="1485" y="1520"/>
                      <a:pt x="1893" y="954"/>
                      <a:pt x="1635" y="438"/>
                    </a:cubicBezTo>
                    <a:cubicBezTo>
                      <a:pt x="1491" y="151"/>
                      <a:pt x="1227" y="1"/>
                      <a:pt x="94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0" name="Google Shape;20370;p50"/>
              <p:cNvSpPr/>
              <p:nvPr/>
            </p:nvSpPr>
            <p:spPr>
              <a:xfrm>
                <a:off x="7210000" y="4382775"/>
                <a:ext cx="4325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516" extrusionOk="0">
                    <a:moveTo>
                      <a:pt x="878" y="1"/>
                    </a:moveTo>
                    <a:cubicBezTo>
                      <a:pt x="741" y="1"/>
                      <a:pt x="600" y="39"/>
                      <a:pt x="467" y="125"/>
                    </a:cubicBezTo>
                    <a:cubicBezTo>
                      <a:pt x="100" y="325"/>
                      <a:pt x="0" y="825"/>
                      <a:pt x="234" y="1159"/>
                    </a:cubicBezTo>
                    <a:cubicBezTo>
                      <a:pt x="390" y="1401"/>
                      <a:pt x="638" y="1515"/>
                      <a:pt x="881" y="1515"/>
                    </a:cubicBezTo>
                    <a:cubicBezTo>
                      <a:pt x="1207" y="1515"/>
                      <a:pt x="1525" y="1308"/>
                      <a:pt x="1602" y="925"/>
                    </a:cubicBezTo>
                    <a:cubicBezTo>
                      <a:pt x="1729" y="414"/>
                      <a:pt x="1328" y="1"/>
                      <a:pt x="87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1" name="Google Shape;20371;p50"/>
              <p:cNvSpPr/>
              <p:nvPr/>
            </p:nvSpPr>
            <p:spPr>
              <a:xfrm>
                <a:off x="6837225" y="4632325"/>
                <a:ext cx="451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28" extrusionOk="0">
                    <a:moveTo>
                      <a:pt x="826" y="1"/>
                    </a:moveTo>
                    <a:cubicBezTo>
                      <a:pt x="775" y="1"/>
                      <a:pt x="722" y="6"/>
                      <a:pt x="668" y="16"/>
                    </a:cubicBezTo>
                    <a:cubicBezTo>
                      <a:pt x="268" y="117"/>
                      <a:pt x="1" y="517"/>
                      <a:pt x="67" y="917"/>
                    </a:cubicBezTo>
                    <a:cubicBezTo>
                      <a:pt x="165" y="1308"/>
                      <a:pt x="504" y="1527"/>
                      <a:pt x="841" y="1527"/>
                    </a:cubicBezTo>
                    <a:cubicBezTo>
                      <a:pt x="1079" y="1527"/>
                      <a:pt x="1317" y="1418"/>
                      <a:pt x="1468" y="1184"/>
                    </a:cubicBezTo>
                    <a:cubicBezTo>
                      <a:pt x="1806" y="663"/>
                      <a:pt x="1410" y="1"/>
                      <a:pt x="82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2" name="Google Shape;20372;p50"/>
              <p:cNvSpPr/>
              <p:nvPr/>
            </p:nvSpPr>
            <p:spPr>
              <a:xfrm>
                <a:off x="6416925" y="4679325"/>
                <a:ext cx="454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23" extrusionOk="0">
                    <a:moveTo>
                      <a:pt x="816" y="0"/>
                    </a:moveTo>
                    <a:cubicBezTo>
                      <a:pt x="789" y="0"/>
                      <a:pt x="762" y="2"/>
                      <a:pt x="735" y="4"/>
                    </a:cubicBezTo>
                    <a:cubicBezTo>
                      <a:pt x="334" y="38"/>
                      <a:pt x="1" y="405"/>
                      <a:pt x="67" y="838"/>
                    </a:cubicBezTo>
                    <a:cubicBezTo>
                      <a:pt x="110" y="1261"/>
                      <a:pt x="459" y="1523"/>
                      <a:pt x="820" y="1523"/>
                    </a:cubicBezTo>
                    <a:cubicBezTo>
                      <a:pt x="1030" y="1523"/>
                      <a:pt x="1243" y="1435"/>
                      <a:pt x="1402" y="1239"/>
                    </a:cubicBezTo>
                    <a:cubicBezTo>
                      <a:pt x="1818" y="727"/>
                      <a:pt x="1436" y="0"/>
                      <a:pt x="816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3" name="Google Shape;20373;p50"/>
              <p:cNvSpPr/>
              <p:nvPr/>
            </p:nvSpPr>
            <p:spPr>
              <a:xfrm>
                <a:off x="5985500" y="4634325"/>
                <a:ext cx="523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540" extrusionOk="0">
                    <a:moveTo>
                      <a:pt x="1047" y="1"/>
                    </a:moveTo>
                    <a:cubicBezTo>
                      <a:pt x="75" y="1"/>
                      <a:pt x="0" y="1440"/>
                      <a:pt x="979" y="1538"/>
                    </a:cubicBezTo>
                    <a:cubicBezTo>
                      <a:pt x="1001" y="1539"/>
                      <a:pt x="1022" y="1540"/>
                      <a:pt x="1042" y="1540"/>
                    </a:cubicBezTo>
                    <a:cubicBezTo>
                      <a:pt x="1985" y="1540"/>
                      <a:pt x="2092" y="68"/>
                      <a:pt x="1113" y="3"/>
                    </a:cubicBezTo>
                    <a:cubicBezTo>
                      <a:pt x="1090" y="2"/>
                      <a:pt x="1068" y="1"/>
                      <a:pt x="1047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4" name="Google Shape;20374;p50"/>
              <p:cNvSpPr/>
              <p:nvPr/>
            </p:nvSpPr>
            <p:spPr>
              <a:xfrm>
                <a:off x="5839125" y="4603000"/>
                <a:ext cx="4577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3" extrusionOk="0">
                    <a:moveTo>
                      <a:pt x="858" y="1"/>
                    </a:moveTo>
                    <a:cubicBezTo>
                      <a:pt x="514" y="1"/>
                      <a:pt x="187" y="246"/>
                      <a:pt x="130" y="589"/>
                    </a:cubicBezTo>
                    <a:cubicBezTo>
                      <a:pt x="0" y="1106"/>
                      <a:pt x="412" y="1543"/>
                      <a:pt x="867" y="1543"/>
                    </a:cubicBezTo>
                    <a:cubicBezTo>
                      <a:pt x="1000" y="1543"/>
                      <a:pt x="1136" y="1506"/>
                      <a:pt x="1264" y="1423"/>
                    </a:cubicBezTo>
                    <a:cubicBezTo>
                      <a:pt x="1831" y="1056"/>
                      <a:pt x="1697" y="155"/>
                      <a:pt x="1030" y="22"/>
                    </a:cubicBezTo>
                    <a:cubicBezTo>
                      <a:pt x="973" y="8"/>
                      <a:pt x="915" y="1"/>
                      <a:pt x="858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5" name="Google Shape;20375;p50"/>
              <p:cNvSpPr/>
              <p:nvPr/>
            </p:nvSpPr>
            <p:spPr>
              <a:xfrm>
                <a:off x="5672700" y="4521425"/>
                <a:ext cx="558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557" extrusionOk="0">
                    <a:moveTo>
                      <a:pt x="1068" y="0"/>
                    </a:moveTo>
                    <a:cubicBezTo>
                      <a:pt x="350" y="0"/>
                      <a:pt x="0" y="1107"/>
                      <a:pt x="782" y="1484"/>
                    </a:cubicBezTo>
                    <a:cubicBezTo>
                      <a:pt x="899" y="1534"/>
                      <a:pt x="1012" y="1556"/>
                      <a:pt x="1117" y="1556"/>
                    </a:cubicBezTo>
                    <a:cubicBezTo>
                      <a:pt x="1850" y="1556"/>
                      <a:pt x="2233" y="462"/>
                      <a:pt x="1416" y="83"/>
                    </a:cubicBezTo>
                    <a:cubicBezTo>
                      <a:pt x="1293" y="26"/>
                      <a:pt x="1177" y="0"/>
                      <a:pt x="1068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6" name="Google Shape;20376;p50"/>
              <p:cNvSpPr/>
              <p:nvPr/>
            </p:nvSpPr>
            <p:spPr>
              <a:xfrm>
                <a:off x="5498350" y="4439075"/>
                <a:ext cx="5685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571" extrusionOk="0">
                    <a:moveTo>
                      <a:pt x="1115" y="1"/>
                    </a:moveTo>
                    <a:cubicBezTo>
                      <a:pt x="448" y="1"/>
                      <a:pt x="0" y="973"/>
                      <a:pt x="718" y="1442"/>
                    </a:cubicBezTo>
                    <a:cubicBezTo>
                      <a:pt x="863" y="1531"/>
                      <a:pt x="1008" y="1570"/>
                      <a:pt x="1144" y="1570"/>
                    </a:cubicBezTo>
                    <a:cubicBezTo>
                      <a:pt x="1817" y="1570"/>
                      <a:pt x="2274" y="613"/>
                      <a:pt x="1552" y="141"/>
                    </a:cubicBezTo>
                    <a:cubicBezTo>
                      <a:pt x="1402" y="43"/>
                      <a:pt x="1254" y="1"/>
                      <a:pt x="111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77" name="Google Shape;20377;p50"/>
            <p:cNvGrpSpPr/>
            <p:nvPr/>
          </p:nvGrpSpPr>
          <p:grpSpPr>
            <a:xfrm rot="3609977">
              <a:off x="4035099" y="479556"/>
              <a:ext cx="6595329" cy="6595348"/>
              <a:chOff x="4081354" y="392459"/>
              <a:chExt cx="6595123" cy="6595142"/>
            </a:xfrm>
          </p:grpSpPr>
          <p:sp>
            <p:nvSpPr>
              <p:cNvPr id="20378" name="Google Shape;20378;p50"/>
              <p:cNvSpPr/>
              <p:nvPr/>
            </p:nvSpPr>
            <p:spPr>
              <a:xfrm rot="6671875">
                <a:off x="4830413" y="1141544"/>
                <a:ext cx="5097004" cy="5096970"/>
              </a:xfrm>
              <a:custGeom>
                <a:avLst/>
                <a:gdLst/>
                <a:ahLst/>
                <a:cxnLst/>
                <a:rect l="l" t="t" r="r" b="b"/>
                <a:pathLst>
                  <a:path w="153778" h="153777" fill="none" extrusionOk="0">
                    <a:moveTo>
                      <a:pt x="126424" y="27353"/>
                    </a:moveTo>
                    <a:cubicBezTo>
                      <a:pt x="153777" y="54706"/>
                      <a:pt x="153777" y="99038"/>
                      <a:pt x="126424" y="126424"/>
                    </a:cubicBezTo>
                    <a:cubicBezTo>
                      <a:pt x="99071" y="153777"/>
                      <a:pt x="54706" y="153777"/>
                      <a:pt x="27353" y="126424"/>
                    </a:cubicBezTo>
                    <a:cubicBezTo>
                      <a:pt x="1" y="99038"/>
                      <a:pt x="1" y="54706"/>
                      <a:pt x="27353" y="27353"/>
                    </a:cubicBezTo>
                    <a:cubicBezTo>
                      <a:pt x="54706" y="0"/>
                      <a:pt x="99071" y="0"/>
                      <a:pt x="126424" y="27353"/>
                    </a:cubicBezTo>
                    <a:close/>
                  </a:path>
                </a:pathLst>
              </a:custGeom>
              <a:noFill/>
              <a:ln w="1000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9" name="Google Shape;20379;p50"/>
              <p:cNvSpPr/>
              <p:nvPr/>
            </p:nvSpPr>
            <p:spPr>
              <a:xfrm rot="6671875">
                <a:off x="5652057" y="1652314"/>
                <a:ext cx="3886309" cy="3886342"/>
              </a:xfrm>
              <a:custGeom>
                <a:avLst/>
                <a:gdLst/>
                <a:ahLst/>
                <a:cxnLst/>
                <a:rect l="l" t="t" r="r" b="b"/>
                <a:pathLst>
                  <a:path w="117251" h="117252" fill="none" extrusionOk="0">
                    <a:moveTo>
                      <a:pt x="117251" y="58643"/>
                    </a:moveTo>
                    <a:cubicBezTo>
                      <a:pt x="117251" y="91033"/>
                      <a:pt x="90999" y="117251"/>
                      <a:pt x="58609" y="117251"/>
                    </a:cubicBezTo>
                    <a:cubicBezTo>
                      <a:pt x="26252" y="117251"/>
                      <a:pt x="0" y="91033"/>
                      <a:pt x="0" y="58643"/>
                    </a:cubicBezTo>
                    <a:cubicBezTo>
                      <a:pt x="0" y="26253"/>
                      <a:pt x="26252" y="1"/>
                      <a:pt x="58609" y="1"/>
                    </a:cubicBezTo>
                    <a:cubicBezTo>
                      <a:pt x="90999" y="1"/>
                      <a:pt x="117251" y="26253"/>
                      <a:pt x="117251" y="58643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0" name="Google Shape;20380;p50"/>
              <p:cNvSpPr/>
              <p:nvPr/>
            </p:nvSpPr>
            <p:spPr>
              <a:xfrm rot="6671875">
                <a:off x="5957854" y="1796091"/>
                <a:ext cx="3498278" cy="3499338"/>
              </a:xfrm>
              <a:custGeom>
                <a:avLst/>
                <a:gdLst/>
                <a:ahLst/>
                <a:cxnLst/>
                <a:rect l="l" t="t" r="r" b="b"/>
                <a:pathLst>
                  <a:path w="105544" h="105576" fill="none" extrusionOk="0">
                    <a:moveTo>
                      <a:pt x="105543" y="52805"/>
                    </a:moveTo>
                    <a:cubicBezTo>
                      <a:pt x="105543" y="81926"/>
                      <a:pt x="81926" y="105576"/>
                      <a:pt x="52772" y="105576"/>
                    </a:cubicBezTo>
                    <a:cubicBezTo>
                      <a:pt x="23618" y="105576"/>
                      <a:pt x="1" y="81926"/>
                      <a:pt x="1" y="52805"/>
                    </a:cubicBezTo>
                    <a:cubicBezTo>
                      <a:pt x="1" y="23651"/>
                      <a:pt x="23618" y="0"/>
                      <a:pt x="52772" y="0"/>
                    </a:cubicBezTo>
                    <a:cubicBezTo>
                      <a:pt x="81926" y="0"/>
                      <a:pt x="105543" y="23651"/>
                      <a:pt x="105543" y="52805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1" name="Google Shape;20381;p50"/>
              <p:cNvSpPr/>
              <p:nvPr/>
            </p:nvSpPr>
            <p:spPr>
              <a:xfrm rot="6671875">
                <a:off x="6262150" y="1963128"/>
                <a:ext cx="3080317" cy="3080317"/>
              </a:xfrm>
              <a:custGeom>
                <a:avLst/>
                <a:gdLst/>
                <a:ahLst/>
                <a:cxnLst/>
                <a:rect l="l" t="t" r="r" b="b"/>
                <a:pathLst>
                  <a:path w="92934" h="92934" fill="none" extrusionOk="0">
                    <a:moveTo>
                      <a:pt x="92934" y="46467"/>
                    </a:moveTo>
                    <a:cubicBezTo>
                      <a:pt x="92934" y="72119"/>
                      <a:pt x="72152" y="92933"/>
                      <a:pt x="46467" y="92933"/>
                    </a:cubicBezTo>
                    <a:cubicBezTo>
                      <a:pt x="20815" y="92933"/>
                      <a:pt x="1" y="72119"/>
                      <a:pt x="1" y="46467"/>
                    </a:cubicBezTo>
                    <a:cubicBezTo>
                      <a:pt x="1" y="20815"/>
                      <a:pt x="20815" y="0"/>
                      <a:pt x="46467" y="0"/>
                    </a:cubicBezTo>
                    <a:cubicBezTo>
                      <a:pt x="72152" y="0"/>
                      <a:pt x="92934" y="20815"/>
                      <a:pt x="92934" y="46467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2" name="Google Shape;20382;p50"/>
              <p:cNvSpPr/>
              <p:nvPr/>
            </p:nvSpPr>
            <p:spPr>
              <a:xfrm rot="6671875">
                <a:off x="6354288" y="1968675"/>
                <a:ext cx="3016214" cy="3016214"/>
              </a:xfrm>
              <a:custGeom>
                <a:avLst/>
                <a:gdLst/>
                <a:ahLst/>
                <a:cxnLst/>
                <a:rect l="l" t="t" r="r" b="b"/>
                <a:pathLst>
                  <a:path w="91000" h="91000" fill="none" extrusionOk="0">
                    <a:moveTo>
                      <a:pt x="74821" y="16179"/>
                    </a:moveTo>
                    <a:cubicBezTo>
                      <a:pt x="90999" y="32390"/>
                      <a:pt x="90999" y="58609"/>
                      <a:pt x="74821" y="74821"/>
                    </a:cubicBezTo>
                    <a:cubicBezTo>
                      <a:pt x="58643" y="90999"/>
                      <a:pt x="32391" y="90999"/>
                      <a:pt x="16213" y="74821"/>
                    </a:cubicBezTo>
                    <a:cubicBezTo>
                      <a:pt x="1" y="58609"/>
                      <a:pt x="1" y="32390"/>
                      <a:pt x="16213" y="16179"/>
                    </a:cubicBezTo>
                    <a:cubicBezTo>
                      <a:pt x="32391" y="1"/>
                      <a:pt x="58643" y="1"/>
                      <a:pt x="74821" y="16179"/>
                    </a:cubicBezTo>
                    <a:close/>
                  </a:path>
                </a:pathLst>
              </a:custGeom>
              <a:noFill/>
              <a:ln w="10000" cap="flat" cmpd="sng">
                <a:solidFill>
                  <a:srgbClr val="FFD69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3" name="Google Shape;20383;p50"/>
              <p:cNvSpPr/>
              <p:nvPr/>
            </p:nvSpPr>
            <p:spPr>
              <a:xfrm rot="6671875">
                <a:off x="6622711" y="2347828"/>
                <a:ext cx="2479958" cy="2259376"/>
              </a:xfrm>
              <a:custGeom>
                <a:avLst/>
                <a:gdLst/>
                <a:ahLst/>
                <a:cxnLst/>
                <a:rect l="l" t="t" r="r" b="b"/>
                <a:pathLst>
                  <a:path w="74821" h="68166" extrusionOk="0">
                    <a:moveTo>
                      <a:pt x="37411" y="0"/>
                    </a:moveTo>
                    <a:cubicBezTo>
                      <a:pt x="28688" y="0"/>
                      <a:pt x="19965" y="3328"/>
                      <a:pt x="13310" y="9983"/>
                    </a:cubicBezTo>
                    <a:cubicBezTo>
                      <a:pt x="1" y="23292"/>
                      <a:pt x="1" y="44874"/>
                      <a:pt x="13310" y="58184"/>
                    </a:cubicBezTo>
                    <a:cubicBezTo>
                      <a:pt x="19965" y="64839"/>
                      <a:pt x="28688" y="68166"/>
                      <a:pt x="37411" y="68166"/>
                    </a:cubicBezTo>
                    <a:cubicBezTo>
                      <a:pt x="46134" y="68166"/>
                      <a:pt x="54857" y="64839"/>
                      <a:pt x="61511" y="58184"/>
                    </a:cubicBezTo>
                    <a:cubicBezTo>
                      <a:pt x="74821" y="44874"/>
                      <a:pt x="74821" y="23292"/>
                      <a:pt x="61511" y="9983"/>
                    </a:cubicBezTo>
                    <a:cubicBezTo>
                      <a:pt x="54857" y="3328"/>
                      <a:pt x="46134" y="0"/>
                      <a:pt x="37411" y="0"/>
                    </a:cubicBezTo>
                    <a:close/>
                  </a:path>
                </a:pathLst>
              </a:custGeom>
              <a:solidFill>
                <a:srgbClr val="FFD69C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4" name="Google Shape;20384;p50"/>
              <p:cNvSpPr/>
              <p:nvPr/>
            </p:nvSpPr>
            <p:spPr>
              <a:xfrm rot="6671875">
                <a:off x="6768102" y="2485539"/>
                <a:ext cx="2189175" cy="1982813"/>
              </a:xfrm>
              <a:custGeom>
                <a:avLst/>
                <a:gdLst/>
                <a:ahLst/>
                <a:cxnLst/>
                <a:rect l="l" t="t" r="r" b="b"/>
                <a:pathLst>
                  <a:path w="66048" h="59822" extrusionOk="0">
                    <a:moveTo>
                      <a:pt x="33036" y="0"/>
                    </a:moveTo>
                    <a:cubicBezTo>
                      <a:pt x="30632" y="0"/>
                      <a:pt x="28189" y="292"/>
                      <a:pt x="25752" y="901"/>
                    </a:cubicBezTo>
                    <a:cubicBezTo>
                      <a:pt x="9741" y="4937"/>
                      <a:pt x="1" y="21182"/>
                      <a:pt x="4037" y="37194"/>
                    </a:cubicBezTo>
                    <a:cubicBezTo>
                      <a:pt x="7428" y="50758"/>
                      <a:pt x="19604" y="59821"/>
                      <a:pt x="33002" y="59821"/>
                    </a:cubicBezTo>
                    <a:cubicBezTo>
                      <a:pt x="35420" y="59821"/>
                      <a:pt x="37877" y="59526"/>
                      <a:pt x="40329" y="58909"/>
                    </a:cubicBezTo>
                    <a:cubicBezTo>
                      <a:pt x="56341" y="54906"/>
                      <a:pt x="66048" y="38661"/>
                      <a:pt x="62045" y="22650"/>
                    </a:cubicBezTo>
                    <a:cubicBezTo>
                      <a:pt x="58623" y="9047"/>
                      <a:pt x="46426" y="0"/>
                      <a:pt x="33036" y="0"/>
                    </a:cubicBezTo>
                    <a:close/>
                  </a:path>
                </a:pathLst>
              </a:custGeom>
              <a:solidFill>
                <a:srgbClr val="FFD69C">
                  <a:alpha val="30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5" name="Google Shape;20385;p50"/>
              <p:cNvSpPr/>
              <p:nvPr/>
            </p:nvSpPr>
            <p:spPr>
              <a:xfrm rot="6671875">
                <a:off x="6917362" y="2616239"/>
                <a:ext cx="1889542" cy="1722225"/>
              </a:xfrm>
              <a:custGeom>
                <a:avLst/>
                <a:gdLst/>
                <a:ahLst/>
                <a:cxnLst/>
                <a:rect l="l" t="t" r="r" b="b"/>
                <a:pathLst>
                  <a:path w="57008" h="51960" extrusionOk="0">
                    <a:moveTo>
                      <a:pt x="28503" y="1"/>
                    </a:moveTo>
                    <a:cubicBezTo>
                      <a:pt x="26583" y="1"/>
                      <a:pt x="24633" y="215"/>
                      <a:pt x="22683" y="662"/>
                    </a:cubicBezTo>
                    <a:cubicBezTo>
                      <a:pt x="8706" y="3897"/>
                      <a:pt x="0" y="17807"/>
                      <a:pt x="3202" y="31784"/>
                    </a:cubicBezTo>
                    <a:cubicBezTo>
                      <a:pt x="5958" y="43810"/>
                      <a:pt x="16666" y="51959"/>
                      <a:pt x="28505" y="51959"/>
                    </a:cubicBezTo>
                    <a:cubicBezTo>
                      <a:pt x="30425" y="51959"/>
                      <a:pt x="32374" y="51745"/>
                      <a:pt x="34325" y="51298"/>
                    </a:cubicBezTo>
                    <a:cubicBezTo>
                      <a:pt x="48301" y="48062"/>
                      <a:pt x="57007" y="34152"/>
                      <a:pt x="53805" y="20176"/>
                    </a:cubicBezTo>
                    <a:cubicBezTo>
                      <a:pt x="51050" y="8149"/>
                      <a:pt x="40342" y="1"/>
                      <a:pt x="28503" y="1"/>
                    </a:cubicBezTo>
                    <a:close/>
                  </a:path>
                </a:pathLst>
              </a:custGeom>
              <a:solidFill>
                <a:srgbClr val="FFD69C">
                  <a:alpha val="40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6" name="Google Shape;20386;p50"/>
              <p:cNvSpPr/>
              <p:nvPr/>
            </p:nvSpPr>
            <p:spPr>
              <a:xfrm rot="6671875">
                <a:off x="7225856" y="2834538"/>
                <a:ext cx="1289183" cy="1241122"/>
              </a:xfrm>
              <a:custGeom>
                <a:avLst/>
                <a:gdLst/>
                <a:ahLst/>
                <a:cxnLst/>
                <a:rect l="l" t="t" r="r" b="b"/>
                <a:pathLst>
                  <a:path w="38895" h="37445" extrusionOk="0">
                    <a:moveTo>
                      <a:pt x="19314" y="0"/>
                    </a:moveTo>
                    <a:cubicBezTo>
                      <a:pt x="11809" y="334"/>
                      <a:pt x="5237" y="5104"/>
                      <a:pt x="2636" y="12142"/>
                    </a:cubicBezTo>
                    <a:cubicBezTo>
                      <a:pt x="0" y="19148"/>
                      <a:pt x="1802" y="27087"/>
                      <a:pt x="7206" y="32257"/>
                    </a:cubicBezTo>
                    <a:cubicBezTo>
                      <a:pt x="10770" y="35647"/>
                      <a:pt x="15424" y="37445"/>
                      <a:pt x="20153" y="37445"/>
                    </a:cubicBezTo>
                    <a:cubicBezTo>
                      <a:pt x="22637" y="37445"/>
                      <a:pt x="25142" y="36949"/>
                      <a:pt x="27520" y="35926"/>
                    </a:cubicBezTo>
                    <a:cubicBezTo>
                      <a:pt x="34425" y="32991"/>
                      <a:pt x="38895" y="26219"/>
                      <a:pt x="38895" y="18714"/>
                    </a:cubicBezTo>
                    <a:cubicBezTo>
                      <a:pt x="38895" y="17213"/>
                      <a:pt x="38728" y="15745"/>
                      <a:pt x="38361" y="14311"/>
                    </a:cubicBezTo>
                    <a:cubicBezTo>
                      <a:pt x="38194" y="13610"/>
                      <a:pt x="37994" y="12943"/>
                      <a:pt x="37761" y="12309"/>
                    </a:cubicBezTo>
                    <a:cubicBezTo>
                      <a:pt x="35059" y="4904"/>
                      <a:pt x="28020" y="0"/>
                      <a:pt x="20148" y="0"/>
                    </a:cubicBezTo>
                    <a:close/>
                  </a:path>
                </a:pathLst>
              </a:custGeom>
              <a:solidFill>
                <a:srgbClr val="EAD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7" name="Google Shape;20387;p50"/>
              <p:cNvSpPr/>
              <p:nvPr/>
            </p:nvSpPr>
            <p:spPr>
              <a:xfrm rot="6671875">
                <a:off x="7768598" y="3572332"/>
                <a:ext cx="626908" cy="559491"/>
              </a:xfrm>
              <a:custGeom>
                <a:avLst/>
                <a:gdLst/>
                <a:ahLst/>
                <a:cxnLst/>
                <a:rect l="l" t="t" r="r" b="b"/>
                <a:pathLst>
                  <a:path w="18914" h="16880" extrusionOk="0">
                    <a:moveTo>
                      <a:pt x="1380" y="0"/>
                    </a:moveTo>
                    <a:cubicBezTo>
                      <a:pt x="1354" y="0"/>
                      <a:pt x="1328" y="0"/>
                      <a:pt x="1301" y="0"/>
                    </a:cubicBezTo>
                    <a:lnTo>
                      <a:pt x="467" y="0"/>
                    </a:lnTo>
                    <a:cubicBezTo>
                      <a:pt x="234" y="467"/>
                      <a:pt x="100" y="968"/>
                      <a:pt x="0" y="1468"/>
                    </a:cubicBezTo>
                    <a:cubicBezTo>
                      <a:pt x="0" y="1468"/>
                      <a:pt x="367" y="2669"/>
                      <a:pt x="634" y="3303"/>
                    </a:cubicBezTo>
                    <a:cubicBezTo>
                      <a:pt x="934" y="3970"/>
                      <a:pt x="1301" y="5204"/>
                      <a:pt x="1301" y="5204"/>
                    </a:cubicBezTo>
                    <a:lnTo>
                      <a:pt x="1101" y="7706"/>
                    </a:lnTo>
                    <a:lnTo>
                      <a:pt x="567" y="10074"/>
                    </a:lnTo>
                    <a:cubicBezTo>
                      <a:pt x="567" y="10074"/>
                      <a:pt x="134" y="12109"/>
                      <a:pt x="567" y="12910"/>
                    </a:cubicBezTo>
                    <a:cubicBezTo>
                      <a:pt x="767" y="13310"/>
                      <a:pt x="1034" y="13677"/>
                      <a:pt x="1301" y="14010"/>
                    </a:cubicBezTo>
                    <a:cubicBezTo>
                      <a:pt x="1301" y="14010"/>
                      <a:pt x="1305" y="14007"/>
                      <a:pt x="1318" y="14007"/>
                    </a:cubicBezTo>
                    <a:cubicBezTo>
                      <a:pt x="1362" y="14007"/>
                      <a:pt x="1509" y="14046"/>
                      <a:pt x="1968" y="14377"/>
                    </a:cubicBezTo>
                    <a:cubicBezTo>
                      <a:pt x="2159" y="14526"/>
                      <a:pt x="2283" y="14553"/>
                      <a:pt x="2392" y="14553"/>
                    </a:cubicBezTo>
                    <a:cubicBezTo>
                      <a:pt x="2455" y="14553"/>
                      <a:pt x="2513" y="14544"/>
                      <a:pt x="2577" y="14544"/>
                    </a:cubicBezTo>
                    <a:cubicBezTo>
                      <a:pt x="2752" y="14544"/>
                      <a:pt x="2969" y="14611"/>
                      <a:pt x="3436" y="15111"/>
                    </a:cubicBezTo>
                    <a:cubicBezTo>
                      <a:pt x="4403" y="16145"/>
                      <a:pt x="2635" y="16879"/>
                      <a:pt x="5704" y="16879"/>
                    </a:cubicBezTo>
                    <a:cubicBezTo>
                      <a:pt x="7706" y="16846"/>
                      <a:pt x="9674" y="16546"/>
                      <a:pt x="11575" y="15945"/>
                    </a:cubicBezTo>
                    <a:cubicBezTo>
                      <a:pt x="11942" y="15145"/>
                      <a:pt x="12476" y="14444"/>
                      <a:pt x="13110" y="13877"/>
                    </a:cubicBezTo>
                    <a:cubicBezTo>
                      <a:pt x="14277" y="12776"/>
                      <a:pt x="14144" y="12476"/>
                      <a:pt x="16112" y="12343"/>
                    </a:cubicBezTo>
                    <a:cubicBezTo>
                      <a:pt x="16330" y="12327"/>
                      <a:pt x="16531" y="12321"/>
                      <a:pt x="16717" y="12321"/>
                    </a:cubicBezTo>
                    <a:cubicBezTo>
                      <a:pt x="17396" y="12321"/>
                      <a:pt x="17883" y="12401"/>
                      <a:pt x="18297" y="12401"/>
                    </a:cubicBezTo>
                    <a:cubicBezTo>
                      <a:pt x="18517" y="12401"/>
                      <a:pt x="18717" y="12378"/>
                      <a:pt x="18914" y="12309"/>
                    </a:cubicBezTo>
                    <a:cubicBezTo>
                      <a:pt x="16221" y="4929"/>
                      <a:pt x="9221" y="0"/>
                      <a:pt x="1380" y="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8" name="Google Shape;20388;p50"/>
              <p:cNvSpPr/>
              <p:nvPr/>
            </p:nvSpPr>
            <p:spPr>
              <a:xfrm rot="6671875">
                <a:off x="7154777" y="3204214"/>
                <a:ext cx="819283" cy="768505"/>
              </a:xfrm>
              <a:custGeom>
                <a:avLst/>
                <a:gdLst/>
                <a:ahLst/>
                <a:cxnLst/>
                <a:rect l="l" t="t" r="r" b="b"/>
                <a:pathLst>
                  <a:path w="24718" h="23186" extrusionOk="0">
                    <a:moveTo>
                      <a:pt x="23666" y="1"/>
                    </a:moveTo>
                    <a:cubicBezTo>
                      <a:pt x="22908" y="1"/>
                      <a:pt x="22168" y="182"/>
                      <a:pt x="21516" y="562"/>
                    </a:cubicBezTo>
                    <a:cubicBezTo>
                      <a:pt x="19748" y="1630"/>
                      <a:pt x="20782" y="262"/>
                      <a:pt x="18814" y="3298"/>
                    </a:cubicBezTo>
                    <a:cubicBezTo>
                      <a:pt x="16846" y="6300"/>
                      <a:pt x="16112" y="7100"/>
                      <a:pt x="13743" y="7234"/>
                    </a:cubicBezTo>
                    <a:cubicBezTo>
                      <a:pt x="11408" y="7401"/>
                      <a:pt x="5638" y="8135"/>
                      <a:pt x="5971" y="11337"/>
                    </a:cubicBezTo>
                    <a:cubicBezTo>
                      <a:pt x="6338" y="14572"/>
                      <a:pt x="6772" y="17741"/>
                      <a:pt x="4203" y="18976"/>
                    </a:cubicBezTo>
                    <a:cubicBezTo>
                      <a:pt x="3036" y="19543"/>
                      <a:pt x="1401" y="20877"/>
                      <a:pt x="0" y="22211"/>
                    </a:cubicBezTo>
                    <a:cubicBezTo>
                      <a:pt x="1995" y="22874"/>
                      <a:pt x="4002" y="23185"/>
                      <a:pt x="5962" y="23185"/>
                    </a:cubicBezTo>
                    <a:cubicBezTo>
                      <a:pt x="15935" y="23185"/>
                      <a:pt x="24718" y="15137"/>
                      <a:pt x="24718" y="4432"/>
                    </a:cubicBezTo>
                    <a:cubicBezTo>
                      <a:pt x="24718" y="2964"/>
                      <a:pt x="24551" y="1463"/>
                      <a:pt x="24184" y="29"/>
                    </a:cubicBezTo>
                    <a:cubicBezTo>
                      <a:pt x="24011" y="10"/>
                      <a:pt x="23838" y="1"/>
                      <a:pt x="23666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9" name="Google Shape;20389;p50"/>
              <p:cNvSpPr/>
              <p:nvPr/>
            </p:nvSpPr>
            <p:spPr>
              <a:xfrm rot="6671875">
                <a:off x="7641799" y="2699523"/>
                <a:ext cx="670063" cy="884546"/>
              </a:xfrm>
              <a:custGeom>
                <a:avLst/>
                <a:gdLst/>
                <a:ahLst/>
                <a:cxnLst/>
                <a:rect l="l" t="t" r="r" b="b"/>
                <a:pathLst>
                  <a:path w="20216" h="26687" extrusionOk="0">
                    <a:moveTo>
                      <a:pt x="7239" y="1"/>
                    </a:moveTo>
                    <a:cubicBezTo>
                      <a:pt x="1" y="7573"/>
                      <a:pt x="434" y="19615"/>
                      <a:pt x="8140" y="26686"/>
                    </a:cubicBezTo>
                    <a:cubicBezTo>
                      <a:pt x="8840" y="26686"/>
                      <a:pt x="9541" y="26420"/>
                      <a:pt x="10074" y="25986"/>
                    </a:cubicBezTo>
                    <a:cubicBezTo>
                      <a:pt x="10541" y="25285"/>
                      <a:pt x="10908" y="24552"/>
                      <a:pt x="11242" y="23784"/>
                    </a:cubicBezTo>
                    <a:cubicBezTo>
                      <a:pt x="11542" y="22950"/>
                      <a:pt x="13177" y="21950"/>
                      <a:pt x="13177" y="21950"/>
                    </a:cubicBezTo>
                    <a:cubicBezTo>
                      <a:pt x="13944" y="21649"/>
                      <a:pt x="14644" y="21216"/>
                      <a:pt x="15278" y="20682"/>
                    </a:cubicBezTo>
                    <a:cubicBezTo>
                      <a:pt x="16012" y="19948"/>
                      <a:pt x="15812" y="20015"/>
                      <a:pt x="15945" y="19148"/>
                    </a:cubicBezTo>
                    <a:cubicBezTo>
                      <a:pt x="16112" y="18280"/>
                      <a:pt x="16446" y="16146"/>
                      <a:pt x="16446" y="16146"/>
                    </a:cubicBezTo>
                    <a:cubicBezTo>
                      <a:pt x="16612" y="15779"/>
                      <a:pt x="16846" y="15445"/>
                      <a:pt x="17113" y="15178"/>
                    </a:cubicBezTo>
                    <a:cubicBezTo>
                      <a:pt x="17647" y="14678"/>
                      <a:pt x="18280" y="14745"/>
                      <a:pt x="19114" y="14177"/>
                    </a:cubicBezTo>
                    <a:cubicBezTo>
                      <a:pt x="19548" y="13877"/>
                      <a:pt x="19881" y="13410"/>
                      <a:pt x="19982" y="12910"/>
                    </a:cubicBezTo>
                    <a:cubicBezTo>
                      <a:pt x="20082" y="12543"/>
                      <a:pt x="20148" y="12176"/>
                      <a:pt x="20215" y="11842"/>
                    </a:cubicBezTo>
                    <a:cubicBezTo>
                      <a:pt x="20215" y="11542"/>
                      <a:pt x="19982" y="11375"/>
                      <a:pt x="19481" y="11109"/>
                    </a:cubicBezTo>
                    <a:cubicBezTo>
                      <a:pt x="18981" y="10808"/>
                      <a:pt x="18814" y="10875"/>
                      <a:pt x="18147" y="10642"/>
                    </a:cubicBezTo>
                    <a:cubicBezTo>
                      <a:pt x="17972" y="10589"/>
                      <a:pt x="17839" y="10571"/>
                      <a:pt x="17728" y="10571"/>
                    </a:cubicBezTo>
                    <a:cubicBezTo>
                      <a:pt x="17479" y="10571"/>
                      <a:pt x="17344" y="10663"/>
                      <a:pt x="17113" y="10663"/>
                    </a:cubicBezTo>
                    <a:cubicBezTo>
                      <a:pt x="17053" y="10663"/>
                      <a:pt x="16988" y="10657"/>
                      <a:pt x="16913" y="10642"/>
                    </a:cubicBezTo>
                    <a:cubicBezTo>
                      <a:pt x="16379" y="10575"/>
                      <a:pt x="16612" y="10508"/>
                      <a:pt x="15645" y="10008"/>
                    </a:cubicBezTo>
                    <a:cubicBezTo>
                      <a:pt x="14711" y="9474"/>
                      <a:pt x="13911" y="7806"/>
                      <a:pt x="13911" y="7806"/>
                    </a:cubicBezTo>
                    <a:cubicBezTo>
                      <a:pt x="13477" y="7606"/>
                      <a:pt x="13010" y="7473"/>
                      <a:pt x="12576" y="7339"/>
                    </a:cubicBezTo>
                    <a:cubicBezTo>
                      <a:pt x="12395" y="7294"/>
                      <a:pt x="12240" y="7278"/>
                      <a:pt x="12098" y="7278"/>
                    </a:cubicBezTo>
                    <a:cubicBezTo>
                      <a:pt x="11737" y="7278"/>
                      <a:pt x="11467" y="7384"/>
                      <a:pt x="11095" y="7384"/>
                    </a:cubicBezTo>
                    <a:cubicBezTo>
                      <a:pt x="10969" y="7384"/>
                      <a:pt x="10832" y="7372"/>
                      <a:pt x="10675" y="7339"/>
                    </a:cubicBezTo>
                    <a:cubicBezTo>
                      <a:pt x="9874" y="7172"/>
                      <a:pt x="9574" y="7272"/>
                      <a:pt x="8607" y="6772"/>
                    </a:cubicBezTo>
                    <a:cubicBezTo>
                      <a:pt x="7673" y="6238"/>
                      <a:pt x="8040" y="6272"/>
                      <a:pt x="7239" y="4937"/>
                    </a:cubicBezTo>
                    <a:cubicBezTo>
                      <a:pt x="6405" y="3603"/>
                      <a:pt x="6872" y="3603"/>
                      <a:pt x="7006" y="2602"/>
                    </a:cubicBezTo>
                    <a:cubicBezTo>
                      <a:pt x="7139" y="1735"/>
                      <a:pt x="7206" y="868"/>
                      <a:pt x="7239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صورة 5" descr="صورة تحتوي على المصباح, نجمة, داكن, عنصر في الخارج&#10;&#10;تم إنشاء الوصف تلقائياً">
            <a:extLst>
              <a:ext uri="{FF2B5EF4-FFF2-40B4-BE49-F238E27FC236}">
                <a16:creationId xmlns:a16="http://schemas.microsoft.com/office/drawing/2014/main" id="{CC351280-A988-49A9-BDB7-F3037BD44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26" b="40473"/>
          <a:stretch/>
        </p:blipFill>
        <p:spPr>
          <a:xfrm>
            <a:off x="1576495" y="1272625"/>
            <a:ext cx="1997859" cy="1870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94" grpId="0"/>
      <p:bldP spid="1999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3" name="Google Shape;19863;p49"/>
          <p:cNvSpPr txBox="1">
            <a:spLocks noGrp="1"/>
          </p:cNvSpPr>
          <p:nvPr>
            <p:ph type="subTitle" idx="1"/>
          </p:nvPr>
        </p:nvSpPr>
        <p:spPr>
          <a:xfrm>
            <a:off x="5630352" y="3531810"/>
            <a:ext cx="2555195" cy="1055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ckwell" panose="02060603020205020403" pitchFamily="18" charset="0"/>
              </a:rPr>
              <a:t>H</a:t>
            </a:r>
            <a:r>
              <a:rPr lang="en" sz="1800" dirty="0">
                <a:latin typeface="Rockwell" panose="02060603020205020403" pitchFamily="18" charset="0"/>
              </a:rPr>
              <a:t>ow does this scene </a:t>
            </a:r>
            <a:r>
              <a:rPr lang="en-US" sz="1800" dirty="0">
                <a:latin typeface="Rockwell" panose="02060603020205020403" pitchFamily="18" charset="0"/>
              </a:rPr>
              <a:t>look</a:t>
            </a:r>
            <a:r>
              <a:rPr lang="en" sz="1800" dirty="0">
                <a:latin typeface="Rockwell" panose="02060603020205020403" pitchFamily="18" charset="0"/>
              </a:rPr>
              <a:t> from another prespective?</a:t>
            </a:r>
            <a:endParaRPr sz="1800" dirty="0">
              <a:latin typeface="Rockwell" panose="02060603020205020403" pitchFamily="18" charset="0"/>
            </a:endParaRPr>
          </a:p>
        </p:txBody>
      </p:sp>
      <p:grpSp>
        <p:nvGrpSpPr>
          <p:cNvPr id="130" name="Google Shape;19866;p49">
            <a:extLst>
              <a:ext uri="{FF2B5EF4-FFF2-40B4-BE49-F238E27FC236}">
                <a16:creationId xmlns:a16="http://schemas.microsoft.com/office/drawing/2014/main" id="{6F13D19A-2F9D-4FAF-9598-802D21AF4911}"/>
              </a:ext>
            </a:extLst>
          </p:cNvPr>
          <p:cNvGrpSpPr/>
          <p:nvPr/>
        </p:nvGrpSpPr>
        <p:grpSpPr>
          <a:xfrm>
            <a:off x="24605" y="433609"/>
            <a:ext cx="5275007" cy="4642595"/>
            <a:chOff x="-127795" y="281209"/>
            <a:chExt cx="5275007" cy="4642595"/>
          </a:xfrm>
        </p:grpSpPr>
        <p:grpSp>
          <p:nvGrpSpPr>
            <p:cNvPr id="131" name="Google Shape;19867;p49">
              <a:extLst>
                <a:ext uri="{FF2B5EF4-FFF2-40B4-BE49-F238E27FC236}">
                  <a16:creationId xmlns:a16="http://schemas.microsoft.com/office/drawing/2014/main" id="{BC01BD5B-6524-4577-BFAA-B20FFA1752C3}"/>
                </a:ext>
              </a:extLst>
            </p:cNvPr>
            <p:cNvGrpSpPr/>
            <p:nvPr/>
          </p:nvGrpSpPr>
          <p:grpSpPr>
            <a:xfrm>
              <a:off x="-127795" y="2341431"/>
              <a:ext cx="3801027" cy="2582373"/>
              <a:chOff x="-127795" y="2341431"/>
              <a:chExt cx="3801027" cy="2582373"/>
            </a:xfrm>
          </p:grpSpPr>
          <p:grpSp>
            <p:nvGrpSpPr>
              <p:cNvPr id="162" name="Google Shape;19868;p49">
                <a:extLst>
                  <a:ext uri="{FF2B5EF4-FFF2-40B4-BE49-F238E27FC236}">
                    <a16:creationId xmlns:a16="http://schemas.microsoft.com/office/drawing/2014/main" id="{E7345DC3-49CE-4B63-AF07-FC6072C7A734}"/>
                  </a:ext>
                </a:extLst>
              </p:cNvPr>
              <p:cNvGrpSpPr/>
              <p:nvPr/>
            </p:nvGrpSpPr>
            <p:grpSpPr>
              <a:xfrm rot="344637" flipH="1">
                <a:off x="1871076" y="2421072"/>
                <a:ext cx="1699089" cy="2145056"/>
                <a:chOff x="146217" y="2712579"/>
                <a:chExt cx="1552966" cy="1960401"/>
              </a:xfrm>
            </p:grpSpPr>
            <p:grpSp>
              <p:nvGrpSpPr>
                <p:cNvPr id="209" name="Google Shape;19869;p49">
                  <a:extLst>
                    <a:ext uri="{FF2B5EF4-FFF2-40B4-BE49-F238E27FC236}">
                      <a16:creationId xmlns:a16="http://schemas.microsoft.com/office/drawing/2014/main" id="{1A08C50B-FFD1-424A-8141-09E38EA1505C}"/>
                    </a:ext>
                  </a:extLst>
                </p:cNvPr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0" name="Google Shape;19870;p49">
                    <a:extLst>
                      <a:ext uri="{FF2B5EF4-FFF2-40B4-BE49-F238E27FC236}">
                        <a16:creationId xmlns:a16="http://schemas.microsoft.com/office/drawing/2014/main" id="{5F4FA0FD-47F3-43B4-93BE-96905A08BE5B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19871;p49">
                    <a:extLst>
                      <a:ext uri="{FF2B5EF4-FFF2-40B4-BE49-F238E27FC236}">
                        <a16:creationId xmlns:a16="http://schemas.microsoft.com/office/drawing/2014/main" id="{08FC4861-E1D2-4C0A-A589-4D020F35DDC0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19872;p49">
                    <a:extLst>
                      <a:ext uri="{FF2B5EF4-FFF2-40B4-BE49-F238E27FC236}">
                        <a16:creationId xmlns:a16="http://schemas.microsoft.com/office/drawing/2014/main" id="{B87DD820-F7ED-48DE-9A7B-E9D0B7C4D76D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19873;p49">
                    <a:extLst>
                      <a:ext uri="{FF2B5EF4-FFF2-40B4-BE49-F238E27FC236}">
                        <a16:creationId xmlns:a16="http://schemas.microsoft.com/office/drawing/2014/main" id="{E5E88F7F-21D6-4495-9EFF-6D8B7A29B198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19874;p49">
                    <a:extLst>
                      <a:ext uri="{FF2B5EF4-FFF2-40B4-BE49-F238E27FC236}">
                        <a16:creationId xmlns:a16="http://schemas.microsoft.com/office/drawing/2014/main" id="{9174D2B8-A8E4-41CA-BA9A-1FC9BEB3C77D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19875;p49">
                    <a:extLst>
                      <a:ext uri="{FF2B5EF4-FFF2-40B4-BE49-F238E27FC236}">
                        <a16:creationId xmlns:a16="http://schemas.microsoft.com/office/drawing/2014/main" id="{2F7F7658-E7C7-4864-9E33-9321C2B9A359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19876;p49">
                    <a:extLst>
                      <a:ext uri="{FF2B5EF4-FFF2-40B4-BE49-F238E27FC236}">
                        <a16:creationId xmlns:a16="http://schemas.microsoft.com/office/drawing/2014/main" id="{F2AD25AB-41C7-4F8B-82F4-A59BB981B718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19877;p49">
                    <a:extLst>
                      <a:ext uri="{FF2B5EF4-FFF2-40B4-BE49-F238E27FC236}">
                        <a16:creationId xmlns:a16="http://schemas.microsoft.com/office/drawing/2014/main" id="{415E2FAA-5BD6-45DC-8198-AD7A39CA1923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19878;p49">
                    <a:extLst>
                      <a:ext uri="{FF2B5EF4-FFF2-40B4-BE49-F238E27FC236}">
                        <a16:creationId xmlns:a16="http://schemas.microsoft.com/office/drawing/2014/main" id="{85A7D554-DE38-4B55-9370-BB3135BE63B4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19879;p49">
                    <a:extLst>
                      <a:ext uri="{FF2B5EF4-FFF2-40B4-BE49-F238E27FC236}">
                        <a16:creationId xmlns:a16="http://schemas.microsoft.com/office/drawing/2014/main" id="{C7BBA7FD-A84F-4EFD-B50C-9227E9FE59AA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19880;p49">
                    <a:extLst>
                      <a:ext uri="{FF2B5EF4-FFF2-40B4-BE49-F238E27FC236}">
                        <a16:creationId xmlns:a16="http://schemas.microsoft.com/office/drawing/2014/main" id="{2BE64094-CDD9-4F38-9C2D-06FF669C77D2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19881;p49">
                    <a:extLst>
                      <a:ext uri="{FF2B5EF4-FFF2-40B4-BE49-F238E27FC236}">
                        <a16:creationId xmlns:a16="http://schemas.microsoft.com/office/drawing/2014/main" id="{EA219F54-6D39-494D-93D4-EA551D7226E8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19882;p49">
                    <a:extLst>
                      <a:ext uri="{FF2B5EF4-FFF2-40B4-BE49-F238E27FC236}">
                        <a16:creationId xmlns:a16="http://schemas.microsoft.com/office/drawing/2014/main" id="{0E409696-8C28-4913-8D54-4DDC88026777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19883;p49">
                    <a:extLst>
                      <a:ext uri="{FF2B5EF4-FFF2-40B4-BE49-F238E27FC236}">
                        <a16:creationId xmlns:a16="http://schemas.microsoft.com/office/drawing/2014/main" id="{B62FF802-521C-464B-B8D9-03765D6758FA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0" name="Google Shape;19884;p49">
                  <a:extLst>
                    <a:ext uri="{FF2B5EF4-FFF2-40B4-BE49-F238E27FC236}">
                      <a16:creationId xmlns:a16="http://schemas.microsoft.com/office/drawing/2014/main" id="{16331AAB-CC81-440A-B4D5-A96139D0498E}"/>
                    </a:ext>
                  </a:extLst>
                </p:cNvPr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26" name="Google Shape;19885;p49">
                    <a:extLst>
                      <a:ext uri="{FF2B5EF4-FFF2-40B4-BE49-F238E27FC236}">
                        <a16:creationId xmlns:a16="http://schemas.microsoft.com/office/drawing/2014/main" id="{342A2569-CF78-4131-970A-0DD8734466F6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19886;p49">
                    <a:extLst>
                      <a:ext uri="{FF2B5EF4-FFF2-40B4-BE49-F238E27FC236}">
                        <a16:creationId xmlns:a16="http://schemas.microsoft.com/office/drawing/2014/main" id="{7F90D5AD-C2AF-4276-AB22-5A422861C580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19887;p49">
                    <a:extLst>
                      <a:ext uri="{FF2B5EF4-FFF2-40B4-BE49-F238E27FC236}">
                        <a16:creationId xmlns:a16="http://schemas.microsoft.com/office/drawing/2014/main" id="{09EE4C31-8551-413F-9F62-ECCE2525C4A1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19888;p49">
                    <a:extLst>
                      <a:ext uri="{FF2B5EF4-FFF2-40B4-BE49-F238E27FC236}">
                        <a16:creationId xmlns:a16="http://schemas.microsoft.com/office/drawing/2014/main" id="{0EF8AED3-776C-4E9D-973D-FBE3AD3B8A7D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19889;p49">
                    <a:extLst>
                      <a:ext uri="{FF2B5EF4-FFF2-40B4-BE49-F238E27FC236}">
                        <a16:creationId xmlns:a16="http://schemas.microsoft.com/office/drawing/2014/main" id="{9ED81554-3215-4CE7-9290-C4B0392F9495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19890;p49">
                    <a:extLst>
                      <a:ext uri="{FF2B5EF4-FFF2-40B4-BE49-F238E27FC236}">
                        <a16:creationId xmlns:a16="http://schemas.microsoft.com/office/drawing/2014/main" id="{9E64A52E-1548-4978-A9A7-F21B7B2DA6A7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19891;p49">
                    <a:extLst>
                      <a:ext uri="{FF2B5EF4-FFF2-40B4-BE49-F238E27FC236}">
                        <a16:creationId xmlns:a16="http://schemas.microsoft.com/office/drawing/2014/main" id="{4F0E773D-FA3E-4CD5-AEB4-F5E62E61F7A8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19892;p49">
                    <a:extLst>
                      <a:ext uri="{FF2B5EF4-FFF2-40B4-BE49-F238E27FC236}">
                        <a16:creationId xmlns:a16="http://schemas.microsoft.com/office/drawing/2014/main" id="{DE19B3DF-C0D0-410C-B632-31648634A638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19893;p49">
                    <a:extLst>
                      <a:ext uri="{FF2B5EF4-FFF2-40B4-BE49-F238E27FC236}">
                        <a16:creationId xmlns:a16="http://schemas.microsoft.com/office/drawing/2014/main" id="{ACCE2659-9ACC-49BF-8E1C-53FB300BC088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19894;p49">
                    <a:extLst>
                      <a:ext uri="{FF2B5EF4-FFF2-40B4-BE49-F238E27FC236}">
                        <a16:creationId xmlns:a16="http://schemas.microsoft.com/office/drawing/2014/main" id="{40656322-19BA-4993-AD85-6D67E0C6A4E7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19895;p49">
                    <a:extLst>
                      <a:ext uri="{FF2B5EF4-FFF2-40B4-BE49-F238E27FC236}">
                        <a16:creationId xmlns:a16="http://schemas.microsoft.com/office/drawing/2014/main" id="{B165C15E-4712-4EC3-8435-A80BEFC0992F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19896;p49">
                    <a:extLst>
                      <a:ext uri="{FF2B5EF4-FFF2-40B4-BE49-F238E27FC236}">
                        <a16:creationId xmlns:a16="http://schemas.microsoft.com/office/drawing/2014/main" id="{4CADCF28-083D-4770-8F4F-646C93D0B6FD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19897;p49">
                    <a:extLst>
                      <a:ext uri="{FF2B5EF4-FFF2-40B4-BE49-F238E27FC236}">
                        <a16:creationId xmlns:a16="http://schemas.microsoft.com/office/drawing/2014/main" id="{7ABDCB39-8607-4D8E-89E4-61981A409428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19898;p49">
                    <a:extLst>
                      <a:ext uri="{FF2B5EF4-FFF2-40B4-BE49-F238E27FC236}">
                        <a16:creationId xmlns:a16="http://schemas.microsoft.com/office/drawing/2014/main" id="{DEC5955D-66A2-453F-8567-9FE6E21F209E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19899;p49">
                  <a:extLst>
                    <a:ext uri="{FF2B5EF4-FFF2-40B4-BE49-F238E27FC236}">
                      <a16:creationId xmlns:a16="http://schemas.microsoft.com/office/drawing/2014/main" id="{CBE7C78F-C476-46FD-A517-D38F372ABC00}"/>
                    </a:ext>
                  </a:extLst>
                </p:cNvPr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12" name="Google Shape;19900;p49">
                    <a:extLst>
                      <a:ext uri="{FF2B5EF4-FFF2-40B4-BE49-F238E27FC236}">
                        <a16:creationId xmlns:a16="http://schemas.microsoft.com/office/drawing/2014/main" id="{0D8329C5-0493-4571-8264-B5DAFBF23524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19901;p49">
                    <a:extLst>
                      <a:ext uri="{FF2B5EF4-FFF2-40B4-BE49-F238E27FC236}">
                        <a16:creationId xmlns:a16="http://schemas.microsoft.com/office/drawing/2014/main" id="{8FF01A7E-8467-4A40-B818-8AB7108BB8E2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19902;p49">
                    <a:extLst>
                      <a:ext uri="{FF2B5EF4-FFF2-40B4-BE49-F238E27FC236}">
                        <a16:creationId xmlns:a16="http://schemas.microsoft.com/office/drawing/2014/main" id="{DAF76607-6E3F-471E-87B8-B4AAE002E05D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19903;p49">
                    <a:extLst>
                      <a:ext uri="{FF2B5EF4-FFF2-40B4-BE49-F238E27FC236}">
                        <a16:creationId xmlns:a16="http://schemas.microsoft.com/office/drawing/2014/main" id="{F12605E8-6078-4631-9582-0B37F99095DA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19904;p49">
                    <a:extLst>
                      <a:ext uri="{FF2B5EF4-FFF2-40B4-BE49-F238E27FC236}">
                        <a16:creationId xmlns:a16="http://schemas.microsoft.com/office/drawing/2014/main" id="{C55C79DB-4B20-4F67-A3F9-8393D045A680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19905;p49">
                    <a:extLst>
                      <a:ext uri="{FF2B5EF4-FFF2-40B4-BE49-F238E27FC236}">
                        <a16:creationId xmlns:a16="http://schemas.microsoft.com/office/drawing/2014/main" id="{9D8F652D-19AC-4AE3-A065-CC2102846177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19906;p49">
                    <a:extLst>
                      <a:ext uri="{FF2B5EF4-FFF2-40B4-BE49-F238E27FC236}">
                        <a16:creationId xmlns:a16="http://schemas.microsoft.com/office/drawing/2014/main" id="{67205532-E6A6-4E29-8CF6-EF32D3DF264D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19907;p49">
                    <a:extLst>
                      <a:ext uri="{FF2B5EF4-FFF2-40B4-BE49-F238E27FC236}">
                        <a16:creationId xmlns:a16="http://schemas.microsoft.com/office/drawing/2014/main" id="{F2BFA69E-D750-4989-BA90-2B347119C236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19908;p49">
                    <a:extLst>
                      <a:ext uri="{FF2B5EF4-FFF2-40B4-BE49-F238E27FC236}">
                        <a16:creationId xmlns:a16="http://schemas.microsoft.com/office/drawing/2014/main" id="{BB9B2800-9F7E-4404-ABCB-85F4F01660CD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19909;p49">
                    <a:extLst>
                      <a:ext uri="{FF2B5EF4-FFF2-40B4-BE49-F238E27FC236}">
                        <a16:creationId xmlns:a16="http://schemas.microsoft.com/office/drawing/2014/main" id="{A1B22CCA-0FBC-4D89-9FFE-1FF08D277A05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19910;p49">
                    <a:extLst>
                      <a:ext uri="{FF2B5EF4-FFF2-40B4-BE49-F238E27FC236}">
                        <a16:creationId xmlns:a16="http://schemas.microsoft.com/office/drawing/2014/main" id="{AEE1C392-9E7F-4D4D-B63A-C32C39AEBC3D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19911;p49">
                    <a:extLst>
                      <a:ext uri="{FF2B5EF4-FFF2-40B4-BE49-F238E27FC236}">
                        <a16:creationId xmlns:a16="http://schemas.microsoft.com/office/drawing/2014/main" id="{49DC89B8-90F6-4B39-BF2E-BB598B6EAFF0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19912;p49">
                    <a:extLst>
                      <a:ext uri="{FF2B5EF4-FFF2-40B4-BE49-F238E27FC236}">
                        <a16:creationId xmlns:a16="http://schemas.microsoft.com/office/drawing/2014/main" id="{A080CA4C-1D1D-47FB-86C1-2622A203AE88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19913;p49">
                    <a:extLst>
                      <a:ext uri="{FF2B5EF4-FFF2-40B4-BE49-F238E27FC236}">
                        <a16:creationId xmlns:a16="http://schemas.microsoft.com/office/drawing/2014/main" id="{32AFCA48-58F0-452E-9A26-0AD73272B42C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3" name="Google Shape;19914;p49">
                <a:extLst>
                  <a:ext uri="{FF2B5EF4-FFF2-40B4-BE49-F238E27FC236}">
                    <a16:creationId xmlns:a16="http://schemas.microsoft.com/office/drawing/2014/main" id="{369D196F-EC89-432C-8F68-F4E357701A35}"/>
                  </a:ext>
                </a:extLst>
              </p:cNvPr>
              <p:cNvGrpSpPr/>
              <p:nvPr/>
            </p:nvGrpSpPr>
            <p:grpSpPr>
              <a:xfrm rot="-3764223" flipH="1">
                <a:off x="365235" y="2604752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164" name="Google Shape;19915;p49">
                  <a:extLst>
                    <a:ext uri="{FF2B5EF4-FFF2-40B4-BE49-F238E27FC236}">
                      <a16:creationId xmlns:a16="http://schemas.microsoft.com/office/drawing/2014/main" id="{BC6F7201-00C5-4A61-A59E-555C4B797E4C}"/>
                    </a:ext>
                  </a:extLst>
                </p:cNvPr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95" name="Google Shape;19916;p49">
                    <a:extLst>
                      <a:ext uri="{FF2B5EF4-FFF2-40B4-BE49-F238E27FC236}">
                        <a16:creationId xmlns:a16="http://schemas.microsoft.com/office/drawing/2014/main" id="{68CA9BFE-5518-486A-BE37-300887F03B46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917;p49">
                    <a:extLst>
                      <a:ext uri="{FF2B5EF4-FFF2-40B4-BE49-F238E27FC236}">
                        <a16:creationId xmlns:a16="http://schemas.microsoft.com/office/drawing/2014/main" id="{DBA9C8BF-DB6D-4B99-BAC1-53AEDFEE1C3D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918;p49">
                    <a:extLst>
                      <a:ext uri="{FF2B5EF4-FFF2-40B4-BE49-F238E27FC236}">
                        <a16:creationId xmlns:a16="http://schemas.microsoft.com/office/drawing/2014/main" id="{B5B23EA4-E08A-4B0A-803D-E7A7B6D1CDEA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919;p49">
                    <a:extLst>
                      <a:ext uri="{FF2B5EF4-FFF2-40B4-BE49-F238E27FC236}">
                        <a16:creationId xmlns:a16="http://schemas.microsoft.com/office/drawing/2014/main" id="{1181390B-C0E1-45BB-8E4C-D68A1394CBB4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20;p49">
                    <a:extLst>
                      <a:ext uri="{FF2B5EF4-FFF2-40B4-BE49-F238E27FC236}">
                        <a16:creationId xmlns:a16="http://schemas.microsoft.com/office/drawing/2014/main" id="{F5D9A200-6BCD-4F68-8D36-AEE519CF5705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19921;p49">
                    <a:extLst>
                      <a:ext uri="{FF2B5EF4-FFF2-40B4-BE49-F238E27FC236}">
                        <a16:creationId xmlns:a16="http://schemas.microsoft.com/office/drawing/2014/main" id="{2F606C81-5856-4789-A9EE-167C8B9189F6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19922;p49">
                    <a:extLst>
                      <a:ext uri="{FF2B5EF4-FFF2-40B4-BE49-F238E27FC236}">
                        <a16:creationId xmlns:a16="http://schemas.microsoft.com/office/drawing/2014/main" id="{22A8CE07-5851-486E-B2E9-66FD153D3B45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19923;p49">
                    <a:extLst>
                      <a:ext uri="{FF2B5EF4-FFF2-40B4-BE49-F238E27FC236}">
                        <a16:creationId xmlns:a16="http://schemas.microsoft.com/office/drawing/2014/main" id="{ABBC3950-F286-4232-A36D-261E18B76A8A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19924;p49">
                    <a:extLst>
                      <a:ext uri="{FF2B5EF4-FFF2-40B4-BE49-F238E27FC236}">
                        <a16:creationId xmlns:a16="http://schemas.microsoft.com/office/drawing/2014/main" id="{3AD01B64-20BD-4DD7-86E2-9642A649215A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19925;p49">
                    <a:extLst>
                      <a:ext uri="{FF2B5EF4-FFF2-40B4-BE49-F238E27FC236}">
                        <a16:creationId xmlns:a16="http://schemas.microsoft.com/office/drawing/2014/main" id="{AFCE88FF-0AFA-40BA-B44F-49A5B41146E8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19926;p49">
                    <a:extLst>
                      <a:ext uri="{FF2B5EF4-FFF2-40B4-BE49-F238E27FC236}">
                        <a16:creationId xmlns:a16="http://schemas.microsoft.com/office/drawing/2014/main" id="{C385B025-140F-46DD-AEDA-81471D4A34BF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19927;p49">
                    <a:extLst>
                      <a:ext uri="{FF2B5EF4-FFF2-40B4-BE49-F238E27FC236}">
                        <a16:creationId xmlns:a16="http://schemas.microsoft.com/office/drawing/2014/main" id="{9745D9F6-DCFA-427F-A6BD-F49AA4A407CF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19928;p49">
                    <a:extLst>
                      <a:ext uri="{FF2B5EF4-FFF2-40B4-BE49-F238E27FC236}">
                        <a16:creationId xmlns:a16="http://schemas.microsoft.com/office/drawing/2014/main" id="{5423B2E5-D1E4-43BD-BF08-1234EBDD7960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19929;p49">
                    <a:extLst>
                      <a:ext uri="{FF2B5EF4-FFF2-40B4-BE49-F238E27FC236}">
                        <a16:creationId xmlns:a16="http://schemas.microsoft.com/office/drawing/2014/main" id="{5F1F7F95-D2BB-422E-8F4C-658B63D2C349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5" name="Google Shape;19930;p49">
                  <a:extLst>
                    <a:ext uri="{FF2B5EF4-FFF2-40B4-BE49-F238E27FC236}">
                      <a16:creationId xmlns:a16="http://schemas.microsoft.com/office/drawing/2014/main" id="{057A8F04-DA7E-4F21-8E6D-AC12CF2E25BF}"/>
                    </a:ext>
                  </a:extLst>
                </p:cNvPr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1" name="Google Shape;19931;p49">
                    <a:extLst>
                      <a:ext uri="{FF2B5EF4-FFF2-40B4-BE49-F238E27FC236}">
                        <a16:creationId xmlns:a16="http://schemas.microsoft.com/office/drawing/2014/main" id="{17E70B05-66A2-4226-B8C4-630F1437392E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9932;p49">
                    <a:extLst>
                      <a:ext uri="{FF2B5EF4-FFF2-40B4-BE49-F238E27FC236}">
                        <a16:creationId xmlns:a16="http://schemas.microsoft.com/office/drawing/2014/main" id="{D77C682D-E8FC-4577-8829-B738C7D9D857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9933;p49">
                    <a:extLst>
                      <a:ext uri="{FF2B5EF4-FFF2-40B4-BE49-F238E27FC236}">
                        <a16:creationId xmlns:a16="http://schemas.microsoft.com/office/drawing/2014/main" id="{79B6F9A2-AD9C-40B5-80AB-8645096F1702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9934;p49">
                    <a:extLst>
                      <a:ext uri="{FF2B5EF4-FFF2-40B4-BE49-F238E27FC236}">
                        <a16:creationId xmlns:a16="http://schemas.microsoft.com/office/drawing/2014/main" id="{F6BEC371-F3E2-465A-8928-BD00972A8D88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9935;p49">
                    <a:extLst>
                      <a:ext uri="{FF2B5EF4-FFF2-40B4-BE49-F238E27FC236}">
                        <a16:creationId xmlns:a16="http://schemas.microsoft.com/office/drawing/2014/main" id="{3341850E-FA0A-4592-A6F1-A2B929AD1A28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9936;p49">
                    <a:extLst>
                      <a:ext uri="{FF2B5EF4-FFF2-40B4-BE49-F238E27FC236}">
                        <a16:creationId xmlns:a16="http://schemas.microsoft.com/office/drawing/2014/main" id="{4AC544EB-1E9D-4C3A-9D9C-857CD90698D8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19937;p49">
                    <a:extLst>
                      <a:ext uri="{FF2B5EF4-FFF2-40B4-BE49-F238E27FC236}">
                        <a16:creationId xmlns:a16="http://schemas.microsoft.com/office/drawing/2014/main" id="{0D841648-2B05-4357-AB05-82412C03E884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19938;p49">
                    <a:extLst>
                      <a:ext uri="{FF2B5EF4-FFF2-40B4-BE49-F238E27FC236}">
                        <a16:creationId xmlns:a16="http://schemas.microsoft.com/office/drawing/2014/main" id="{6FEDE819-156E-41BC-AC18-3C923B316D2D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9939;p49">
                    <a:extLst>
                      <a:ext uri="{FF2B5EF4-FFF2-40B4-BE49-F238E27FC236}">
                        <a16:creationId xmlns:a16="http://schemas.microsoft.com/office/drawing/2014/main" id="{09003635-BB39-48E5-9FF8-FF62F8761074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940;p49">
                    <a:extLst>
                      <a:ext uri="{FF2B5EF4-FFF2-40B4-BE49-F238E27FC236}">
                        <a16:creationId xmlns:a16="http://schemas.microsoft.com/office/drawing/2014/main" id="{2C941A69-EAD4-4B78-86DA-31B70F8D1682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941;p49">
                    <a:extLst>
                      <a:ext uri="{FF2B5EF4-FFF2-40B4-BE49-F238E27FC236}">
                        <a16:creationId xmlns:a16="http://schemas.microsoft.com/office/drawing/2014/main" id="{16CBE3BE-087B-4B33-B0BE-EB8B72FFBFBF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942;p49">
                    <a:extLst>
                      <a:ext uri="{FF2B5EF4-FFF2-40B4-BE49-F238E27FC236}">
                        <a16:creationId xmlns:a16="http://schemas.microsoft.com/office/drawing/2014/main" id="{F694B568-94E4-42EF-99CB-7C7BE7592B17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943;p49">
                    <a:extLst>
                      <a:ext uri="{FF2B5EF4-FFF2-40B4-BE49-F238E27FC236}">
                        <a16:creationId xmlns:a16="http://schemas.microsoft.com/office/drawing/2014/main" id="{B14C17E0-6C6B-42F5-BB30-EA5F3B007201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944;p49">
                    <a:extLst>
                      <a:ext uri="{FF2B5EF4-FFF2-40B4-BE49-F238E27FC236}">
                        <a16:creationId xmlns:a16="http://schemas.microsoft.com/office/drawing/2014/main" id="{D2B76E98-FBC0-4099-B969-3405913C6129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6" name="Google Shape;19945;p49">
                  <a:extLst>
                    <a:ext uri="{FF2B5EF4-FFF2-40B4-BE49-F238E27FC236}">
                      <a16:creationId xmlns:a16="http://schemas.microsoft.com/office/drawing/2014/main" id="{35851B82-0B73-4F49-ABE3-C66C3C98CA58}"/>
                    </a:ext>
                  </a:extLst>
                </p:cNvPr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67" name="Google Shape;19946;p49">
                    <a:extLst>
                      <a:ext uri="{FF2B5EF4-FFF2-40B4-BE49-F238E27FC236}">
                        <a16:creationId xmlns:a16="http://schemas.microsoft.com/office/drawing/2014/main" id="{B96B2A4C-F876-4349-B97D-571580E55774}"/>
                      </a:ext>
                    </a:extLst>
                  </p:cNvPr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9947;p49">
                    <a:extLst>
                      <a:ext uri="{FF2B5EF4-FFF2-40B4-BE49-F238E27FC236}">
                        <a16:creationId xmlns:a16="http://schemas.microsoft.com/office/drawing/2014/main" id="{F9FE9EFB-231E-443E-A0EB-9609B50F198F}"/>
                      </a:ext>
                    </a:extLst>
                  </p:cNvPr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9948;p49">
                    <a:extLst>
                      <a:ext uri="{FF2B5EF4-FFF2-40B4-BE49-F238E27FC236}">
                        <a16:creationId xmlns:a16="http://schemas.microsoft.com/office/drawing/2014/main" id="{68D62169-F752-4559-96A6-DE32EF198438}"/>
                      </a:ext>
                    </a:extLst>
                  </p:cNvPr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9949;p49">
                    <a:extLst>
                      <a:ext uri="{FF2B5EF4-FFF2-40B4-BE49-F238E27FC236}">
                        <a16:creationId xmlns:a16="http://schemas.microsoft.com/office/drawing/2014/main" id="{7A41764F-40F0-47D6-8728-6BA8B443DA12}"/>
                      </a:ext>
                    </a:extLst>
                  </p:cNvPr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9950;p49">
                    <a:extLst>
                      <a:ext uri="{FF2B5EF4-FFF2-40B4-BE49-F238E27FC236}">
                        <a16:creationId xmlns:a16="http://schemas.microsoft.com/office/drawing/2014/main" id="{C848813C-32A1-49C9-B010-58403065374A}"/>
                      </a:ext>
                    </a:extLst>
                  </p:cNvPr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9951;p49">
                    <a:extLst>
                      <a:ext uri="{FF2B5EF4-FFF2-40B4-BE49-F238E27FC236}">
                        <a16:creationId xmlns:a16="http://schemas.microsoft.com/office/drawing/2014/main" id="{08E1A802-7222-4C02-8845-87E6FA287D80}"/>
                      </a:ext>
                    </a:extLst>
                  </p:cNvPr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9952;p49">
                    <a:extLst>
                      <a:ext uri="{FF2B5EF4-FFF2-40B4-BE49-F238E27FC236}">
                        <a16:creationId xmlns:a16="http://schemas.microsoft.com/office/drawing/2014/main" id="{F8EEC11B-C343-46D2-AC0C-BECA287B7275}"/>
                      </a:ext>
                    </a:extLst>
                  </p:cNvPr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9953;p49">
                    <a:extLst>
                      <a:ext uri="{FF2B5EF4-FFF2-40B4-BE49-F238E27FC236}">
                        <a16:creationId xmlns:a16="http://schemas.microsoft.com/office/drawing/2014/main" id="{B3D62583-02ED-4FE4-9663-8F6CF970A465}"/>
                      </a:ext>
                    </a:extLst>
                  </p:cNvPr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9954;p49">
                    <a:extLst>
                      <a:ext uri="{FF2B5EF4-FFF2-40B4-BE49-F238E27FC236}">
                        <a16:creationId xmlns:a16="http://schemas.microsoft.com/office/drawing/2014/main" id="{C51F5AE6-FD58-4AEC-A84D-8AFB32AE4B8A}"/>
                      </a:ext>
                    </a:extLst>
                  </p:cNvPr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9955;p49">
                    <a:extLst>
                      <a:ext uri="{FF2B5EF4-FFF2-40B4-BE49-F238E27FC236}">
                        <a16:creationId xmlns:a16="http://schemas.microsoft.com/office/drawing/2014/main" id="{EBC8A06F-84E8-4F82-995A-FB70F85426B4}"/>
                      </a:ext>
                    </a:extLst>
                  </p:cNvPr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9956;p49">
                    <a:extLst>
                      <a:ext uri="{FF2B5EF4-FFF2-40B4-BE49-F238E27FC236}">
                        <a16:creationId xmlns:a16="http://schemas.microsoft.com/office/drawing/2014/main" id="{D7812AF5-0325-4D14-99F3-0736BCA3E451}"/>
                      </a:ext>
                    </a:extLst>
                  </p:cNvPr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9957;p49">
                    <a:extLst>
                      <a:ext uri="{FF2B5EF4-FFF2-40B4-BE49-F238E27FC236}">
                        <a16:creationId xmlns:a16="http://schemas.microsoft.com/office/drawing/2014/main" id="{44BBBC4A-4252-4F85-BDFB-D268B312CABD}"/>
                      </a:ext>
                    </a:extLst>
                  </p:cNvPr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9958;p49">
                    <a:extLst>
                      <a:ext uri="{FF2B5EF4-FFF2-40B4-BE49-F238E27FC236}">
                        <a16:creationId xmlns:a16="http://schemas.microsoft.com/office/drawing/2014/main" id="{BE5BFCE1-F03D-4741-8D83-89AF4C111284}"/>
                      </a:ext>
                    </a:extLst>
                  </p:cNvPr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9959;p49">
                    <a:extLst>
                      <a:ext uri="{FF2B5EF4-FFF2-40B4-BE49-F238E27FC236}">
                        <a16:creationId xmlns:a16="http://schemas.microsoft.com/office/drawing/2014/main" id="{04C0C696-562C-415B-A3AF-5F7549E34809}"/>
                      </a:ext>
                    </a:extLst>
                  </p:cNvPr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2" name="Google Shape;19960;p49">
              <a:extLst>
                <a:ext uri="{FF2B5EF4-FFF2-40B4-BE49-F238E27FC236}">
                  <a16:creationId xmlns:a16="http://schemas.microsoft.com/office/drawing/2014/main" id="{1E51C73C-6F03-4AF0-A77A-242F5A83290C}"/>
                </a:ext>
              </a:extLst>
            </p:cNvPr>
            <p:cNvGrpSpPr/>
            <p:nvPr/>
          </p:nvGrpSpPr>
          <p:grpSpPr>
            <a:xfrm>
              <a:off x="170191" y="281209"/>
              <a:ext cx="4977020" cy="3781607"/>
              <a:chOff x="103591" y="148009"/>
              <a:chExt cx="4977020" cy="3781607"/>
            </a:xfrm>
          </p:grpSpPr>
          <p:sp>
            <p:nvSpPr>
              <p:cNvPr id="133" name="Google Shape;19961;p49">
                <a:extLst>
                  <a:ext uri="{FF2B5EF4-FFF2-40B4-BE49-F238E27FC236}">
                    <a16:creationId xmlns:a16="http://schemas.microsoft.com/office/drawing/2014/main" id="{02E5819E-D56B-4356-AA9C-C7E549E7703E}"/>
                  </a:ext>
                </a:extLst>
              </p:cNvPr>
              <p:cNvSpPr/>
              <p:nvPr/>
            </p:nvSpPr>
            <p:spPr>
              <a:xfrm>
                <a:off x="482056" y="1976701"/>
                <a:ext cx="3895680" cy="1547326"/>
              </a:xfrm>
              <a:custGeom>
                <a:avLst/>
                <a:gdLst/>
                <a:ahLst/>
                <a:cxnLst/>
                <a:rect l="l" t="t" r="r" b="b"/>
                <a:pathLst>
                  <a:path w="112470" h="44672" extrusionOk="0">
                    <a:moveTo>
                      <a:pt x="25394" y="0"/>
                    </a:moveTo>
                    <a:cubicBezTo>
                      <a:pt x="27142" y="2914"/>
                      <a:pt x="29553" y="6939"/>
                      <a:pt x="27867" y="9889"/>
                    </a:cubicBezTo>
                    <a:cubicBezTo>
                      <a:pt x="23714" y="17156"/>
                      <a:pt x="12388" y="16926"/>
                      <a:pt x="6166" y="22525"/>
                    </a:cubicBezTo>
                    <a:cubicBezTo>
                      <a:pt x="1174" y="27017"/>
                      <a:pt x="-2579" y="37709"/>
                      <a:pt x="2321" y="42302"/>
                    </a:cubicBezTo>
                    <a:cubicBezTo>
                      <a:pt x="8046" y="47669"/>
                      <a:pt x="19489" y="42800"/>
                      <a:pt x="25394" y="37632"/>
                    </a:cubicBezTo>
                    <a:cubicBezTo>
                      <a:pt x="31485" y="32302"/>
                      <a:pt x="34871" y="23231"/>
                      <a:pt x="42425" y="20327"/>
                    </a:cubicBezTo>
                    <a:cubicBezTo>
                      <a:pt x="48121" y="18137"/>
                      <a:pt x="53603" y="25385"/>
                      <a:pt x="58631" y="28843"/>
                    </a:cubicBezTo>
                    <a:cubicBezTo>
                      <a:pt x="62109" y="31234"/>
                      <a:pt x="66778" y="31823"/>
                      <a:pt x="70992" y="31589"/>
                    </a:cubicBezTo>
                    <a:cubicBezTo>
                      <a:pt x="80337" y="31071"/>
                      <a:pt x="85933" y="18844"/>
                      <a:pt x="95165" y="17306"/>
                    </a:cubicBezTo>
                    <a:cubicBezTo>
                      <a:pt x="101905" y="16183"/>
                      <a:pt x="107639" y="23462"/>
                      <a:pt x="112470" y="28293"/>
                    </a:cubicBezTo>
                  </a:path>
                </a:pathLst>
              </a:custGeom>
              <a:noFill/>
              <a:ln w="19050" cap="flat" cmpd="sng">
                <a:solidFill>
                  <a:srgbClr val="FFD69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34" name="Google Shape;19962;p49">
                <a:extLst>
                  <a:ext uri="{FF2B5EF4-FFF2-40B4-BE49-F238E27FC236}">
                    <a16:creationId xmlns:a16="http://schemas.microsoft.com/office/drawing/2014/main" id="{0C33A470-4763-43CF-8255-D202884C1063}"/>
                  </a:ext>
                </a:extLst>
              </p:cNvPr>
              <p:cNvGrpSpPr/>
              <p:nvPr/>
            </p:nvGrpSpPr>
            <p:grpSpPr>
              <a:xfrm rot="2225965" flipH="1">
                <a:off x="3715870" y="2338854"/>
                <a:ext cx="1041820" cy="1420290"/>
                <a:chOff x="1062200" y="1206225"/>
                <a:chExt cx="640075" cy="872600"/>
              </a:xfrm>
            </p:grpSpPr>
            <p:sp>
              <p:nvSpPr>
                <p:cNvPr id="142" name="Google Shape;19963;p49">
                  <a:extLst>
                    <a:ext uri="{FF2B5EF4-FFF2-40B4-BE49-F238E27FC236}">
                      <a16:creationId xmlns:a16="http://schemas.microsoft.com/office/drawing/2014/main" id="{E361F61B-3B56-4321-8A47-708AE6AB1A0D}"/>
                    </a:ext>
                  </a:extLst>
                </p:cNvPr>
                <p:cNvSpPr/>
                <p:nvPr/>
              </p:nvSpPr>
              <p:spPr>
                <a:xfrm>
                  <a:off x="1599050" y="1404525"/>
                  <a:ext cx="103225" cy="1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7096" extrusionOk="0">
                      <a:moveTo>
                        <a:pt x="1067" y="0"/>
                      </a:moveTo>
                      <a:cubicBezTo>
                        <a:pt x="1054" y="0"/>
                        <a:pt x="1047" y="1"/>
                        <a:pt x="1047" y="1"/>
                      </a:cubicBezTo>
                      <a:lnTo>
                        <a:pt x="1" y="1104"/>
                      </a:lnTo>
                      <a:lnTo>
                        <a:pt x="1503" y="7095"/>
                      </a:lnTo>
                      <a:cubicBezTo>
                        <a:pt x="1503" y="7095"/>
                        <a:pt x="4128" y="2587"/>
                        <a:pt x="3748" y="1275"/>
                      </a:cubicBezTo>
                      <a:cubicBezTo>
                        <a:pt x="3388" y="34"/>
                        <a:pt x="1295" y="0"/>
                        <a:pt x="1067" y="0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9964;p49">
                  <a:extLst>
                    <a:ext uri="{FF2B5EF4-FFF2-40B4-BE49-F238E27FC236}">
                      <a16:creationId xmlns:a16="http://schemas.microsoft.com/office/drawing/2014/main" id="{4ED7B622-61FF-4728-8CF7-73844313FF0E}"/>
                    </a:ext>
                  </a:extLst>
                </p:cNvPr>
                <p:cNvSpPr/>
                <p:nvPr/>
              </p:nvSpPr>
              <p:spPr>
                <a:xfrm>
                  <a:off x="1128300" y="1376475"/>
                  <a:ext cx="299600" cy="1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4" h="4813" extrusionOk="0">
                      <a:moveTo>
                        <a:pt x="11108" y="856"/>
                      </a:moveTo>
                      <a:cubicBezTo>
                        <a:pt x="11108" y="856"/>
                        <a:pt x="7951" y="0"/>
                        <a:pt x="6543" y="0"/>
                      </a:cubicBezTo>
                      <a:cubicBezTo>
                        <a:pt x="5155" y="0"/>
                        <a:pt x="2244" y="723"/>
                        <a:pt x="1027" y="1104"/>
                      </a:cubicBezTo>
                      <a:cubicBezTo>
                        <a:pt x="1027" y="1104"/>
                        <a:pt x="0" y="2910"/>
                        <a:pt x="1408" y="3938"/>
                      </a:cubicBezTo>
                      <a:cubicBezTo>
                        <a:pt x="1408" y="3938"/>
                        <a:pt x="5497" y="3557"/>
                        <a:pt x="6600" y="3938"/>
                      </a:cubicBezTo>
                      <a:cubicBezTo>
                        <a:pt x="7684" y="4299"/>
                        <a:pt x="9301" y="4813"/>
                        <a:pt x="9301" y="4813"/>
                      </a:cubicBezTo>
                      <a:lnTo>
                        <a:pt x="11983" y="1769"/>
                      </a:ln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9965;p49">
                  <a:extLst>
                    <a:ext uri="{FF2B5EF4-FFF2-40B4-BE49-F238E27FC236}">
                      <a16:creationId xmlns:a16="http://schemas.microsoft.com/office/drawing/2014/main" id="{D94BBE91-AF6B-40E0-A507-4A662A3F984C}"/>
                    </a:ext>
                  </a:extLst>
                </p:cNvPr>
                <p:cNvSpPr/>
                <p:nvPr/>
              </p:nvSpPr>
              <p:spPr>
                <a:xfrm>
                  <a:off x="1062200" y="1389775"/>
                  <a:ext cx="101300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" h="4566" extrusionOk="0">
                      <a:moveTo>
                        <a:pt x="3671" y="553"/>
                      </a:moveTo>
                      <a:cubicBezTo>
                        <a:pt x="3671" y="553"/>
                        <a:pt x="1636" y="1"/>
                        <a:pt x="1046" y="267"/>
                      </a:cubicBezTo>
                      <a:cubicBezTo>
                        <a:pt x="457" y="514"/>
                        <a:pt x="2073" y="857"/>
                        <a:pt x="2073" y="857"/>
                      </a:cubicBezTo>
                      <a:cubicBezTo>
                        <a:pt x="2073" y="857"/>
                        <a:pt x="0" y="971"/>
                        <a:pt x="0" y="1351"/>
                      </a:cubicBezTo>
                      <a:cubicBezTo>
                        <a:pt x="0" y="1732"/>
                        <a:pt x="2111" y="1561"/>
                        <a:pt x="2111" y="1561"/>
                      </a:cubicBezTo>
                      <a:cubicBezTo>
                        <a:pt x="2111" y="1561"/>
                        <a:pt x="0" y="1599"/>
                        <a:pt x="0" y="1998"/>
                      </a:cubicBezTo>
                      <a:cubicBezTo>
                        <a:pt x="0" y="2378"/>
                        <a:pt x="2016" y="2245"/>
                        <a:pt x="2016" y="2245"/>
                      </a:cubicBezTo>
                      <a:cubicBezTo>
                        <a:pt x="2016" y="2245"/>
                        <a:pt x="419" y="2683"/>
                        <a:pt x="381" y="3044"/>
                      </a:cubicBezTo>
                      <a:cubicBezTo>
                        <a:pt x="323" y="3387"/>
                        <a:pt x="2283" y="3044"/>
                        <a:pt x="2283" y="3044"/>
                      </a:cubicBezTo>
                      <a:cubicBezTo>
                        <a:pt x="2149" y="3387"/>
                        <a:pt x="2016" y="3729"/>
                        <a:pt x="1826" y="4052"/>
                      </a:cubicBezTo>
                      <a:cubicBezTo>
                        <a:pt x="1560" y="4566"/>
                        <a:pt x="2739" y="4490"/>
                        <a:pt x="4052" y="3387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9966;p49">
                  <a:extLst>
                    <a:ext uri="{FF2B5EF4-FFF2-40B4-BE49-F238E27FC236}">
                      <a16:creationId xmlns:a16="http://schemas.microsoft.com/office/drawing/2014/main" id="{C58759EB-1252-4FD7-8B33-FF8BA2AF223F}"/>
                    </a:ext>
                  </a:extLst>
                </p:cNvPr>
                <p:cNvSpPr/>
                <p:nvPr/>
              </p:nvSpPr>
              <p:spPr>
                <a:xfrm>
                  <a:off x="1133525" y="1394750"/>
                  <a:ext cx="39950" cy="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3549" extrusionOk="0">
                      <a:moveTo>
                        <a:pt x="793" y="0"/>
                      </a:moveTo>
                      <a:cubicBezTo>
                        <a:pt x="681" y="0"/>
                        <a:pt x="568" y="54"/>
                        <a:pt x="495" y="182"/>
                      </a:cubicBezTo>
                      <a:cubicBezTo>
                        <a:pt x="0" y="1247"/>
                        <a:pt x="152" y="2503"/>
                        <a:pt x="894" y="3397"/>
                      </a:cubicBezTo>
                      <a:cubicBezTo>
                        <a:pt x="970" y="3492"/>
                        <a:pt x="1084" y="3549"/>
                        <a:pt x="1199" y="3549"/>
                      </a:cubicBezTo>
                      <a:cubicBezTo>
                        <a:pt x="1275" y="3549"/>
                        <a:pt x="1351" y="3530"/>
                        <a:pt x="1408" y="3492"/>
                      </a:cubicBezTo>
                      <a:cubicBezTo>
                        <a:pt x="1579" y="3359"/>
                        <a:pt x="1598" y="3131"/>
                        <a:pt x="1484" y="2978"/>
                      </a:cubicBezTo>
                      <a:cubicBezTo>
                        <a:pt x="913" y="2275"/>
                        <a:pt x="780" y="1343"/>
                        <a:pt x="1141" y="525"/>
                      </a:cubicBezTo>
                      <a:cubicBezTo>
                        <a:pt x="1271" y="241"/>
                        <a:pt x="1032" y="0"/>
                        <a:pt x="79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9967;p49">
                  <a:extLst>
                    <a:ext uri="{FF2B5EF4-FFF2-40B4-BE49-F238E27FC236}">
                      <a16:creationId xmlns:a16="http://schemas.microsoft.com/office/drawing/2014/main" id="{7B7B21A8-3213-419F-A9A1-C841D0BEF302}"/>
                    </a:ext>
                  </a:extLst>
                </p:cNvPr>
                <p:cNvSpPr/>
                <p:nvPr/>
              </p:nvSpPr>
              <p:spPr>
                <a:xfrm>
                  <a:off x="1267625" y="1371250"/>
                  <a:ext cx="51375" cy="1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4356" extrusionOk="0">
                      <a:moveTo>
                        <a:pt x="190" y="247"/>
                      </a:moveTo>
                      <a:cubicBezTo>
                        <a:pt x="190" y="247"/>
                        <a:pt x="0" y="2720"/>
                        <a:pt x="190" y="3994"/>
                      </a:cubicBezTo>
                      <a:cubicBezTo>
                        <a:pt x="190" y="3994"/>
                        <a:pt x="362" y="4356"/>
                        <a:pt x="1027" y="4128"/>
                      </a:cubicBezTo>
                      <a:cubicBezTo>
                        <a:pt x="1027" y="4128"/>
                        <a:pt x="2054" y="2226"/>
                        <a:pt x="1921" y="285"/>
                      </a:cubicBezTo>
                      <a:cubicBezTo>
                        <a:pt x="1370" y="19"/>
                        <a:pt x="742" y="0"/>
                        <a:pt x="190" y="24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9968;p49">
                  <a:extLst>
                    <a:ext uri="{FF2B5EF4-FFF2-40B4-BE49-F238E27FC236}">
                      <a16:creationId xmlns:a16="http://schemas.microsoft.com/office/drawing/2014/main" id="{716444F6-A7F7-41C6-BEFE-F4A2024CA909}"/>
                    </a:ext>
                  </a:extLst>
                </p:cNvPr>
                <p:cNvSpPr/>
                <p:nvPr/>
              </p:nvSpPr>
              <p:spPr>
                <a:xfrm>
                  <a:off x="1125425" y="1418325"/>
                  <a:ext cx="447500" cy="6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26420" extrusionOk="0">
                      <a:moveTo>
                        <a:pt x="11775" y="0"/>
                      </a:moveTo>
                      <a:cubicBezTo>
                        <a:pt x="11775" y="0"/>
                        <a:pt x="7590" y="3139"/>
                        <a:pt x="8827" y="8997"/>
                      </a:cubicBezTo>
                      <a:cubicBezTo>
                        <a:pt x="8827" y="8997"/>
                        <a:pt x="5232" y="10785"/>
                        <a:pt x="4300" y="11755"/>
                      </a:cubicBezTo>
                      <a:cubicBezTo>
                        <a:pt x="3368" y="12706"/>
                        <a:pt x="2321" y="16738"/>
                        <a:pt x="2321" y="16738"/>
                      </a:cubicBezTo>
                      <a:cubicBezTo>
                        <a:pt x="2321" y="16738"/>
                        <a:pt x="324" y="17499"/>
                        <a:pt x="172" y="18774"/>
                      </a:cubicBezTo>
                      <a:cubicBezTo>
                        <a:pt x="1" y="20029"/>
                        <a:pt x="3672" y="20067"/>
                        <a:pt x="5650" y="18774"/>
                      </a:cubicBezTo>
                      <a:cubicBezTo>
                        <a:pt x="5650" y="18774"/>
                        <a:pt x="6886" y="15559"/>
                        <a:pt x="7134" y="14494"/>
                      </a:cubicBezTo>
                      <a:lnTo>
                        <a:pt x="10386" y="13790"/>
                      </a:lnTo>
                      <a:lnTo>
                        <a:pt x="10329" y="14152"/>
                      </a:lnTo>
                      <a:cubicBezTo>
                        <a:pt x="10215" y="14779"/>
                        <a:pt x="10158" y="15426"/>
                        <a:pt x="10139" y="16073"/>
                      </a:cubicBezTo>
                      <a:cubicBezTo>
                        <a:pt x="10196" y="17670"/>
                        <a:pt x="10653" y="19249"/>
                        <a:pt x="11489" y="20638"/>
                      </a:cubicBezTo>
                      <a:cubicBezTo>
                        <a:pt x="11489" y="20638"/>
                        <a:pt x="10595" y="23795"/>
                        <a:pt x="11775" y="25108"/>
                      </a:cubicBezTo>
                      <a:cubicBezTo>
                        <a:pt x="12954" y="26420"/>
                        <a:pt x="15446" y="23339"/>
                        <a:pt x="15160" y="20105"/>
                      </a:cubicBezTo>
                      <a:cubicBezTo>
                        <a:pt x="15160" y="20105"/>
                        <a:pt x="14095" y="17708"/>
                        <a:pt x="14190" y="16643"/>
                      </a:cubicBezTo>
                      <a:lnTo>
                        <a:pt x="16473" y="11793"/>
                      </a:lnTo>
                      <a:cubicBezTo>
                        <a:pt x="16473" y="11793"/>
                        <a:pt x="17671" y="10899"/>
                        <a:pt x="17652" y="8198"/>
                      </a:cubicBezTo>
                      <a:lnTo>
                        <a:pt x="17899" y="1446"/>
                      </a:ln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9969;p49">
                  <a:extLst>
                    <a:ext uri="{FF2B5EF4-FFF2-40B4-BE49-F238E27FC236}">
                      <a16:creationId xmlns:a16="http://schemas.microsoft.com/office/drawing/2014/main" id="{0EF99CCD-9BA1-4B6B-969B-67E67B3A217C}"/>
                    </a:ext>
                  </a:extLst>
                </p:cNvPr>
                <p:cNvSpPr/>
                <p:nvPr/>
              </p:nvSpPr>
              <p:spPr>
                <a:xfrm>
                  <a:off x="1364150" y="1505325"/>
                  <a:ext cx="4805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1923" extrusionOk="0">
                      <a:moveTo>
                        <a:pt x="1921" y="819"/>
                      </a:moveTo>
                      <a:cubicBezTo>
                        <a:pt x="1921" y="1542"/>
                        <a:pt x="1046" y="1922"/>
                        <a:pt x="533" y="1389"/>
                      </a:cubicBezTo>
                      <a:cubicBezTo>
                        <a:pt x="0" y="876"/>
                        <a:pt x="381" y="1"/>
                        <a:pt x="1104" y="1"/>
                      </a:cubicBezTo>
                      <a:cubicBezTo>
                        <a:pt x="1560" y="1"/>
                        <a:pt x="1921" y="362"/>
                        <a:pt x="1921" y="819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9970;p49">
                  <a:extLst>
                    <a:ext uri="{FF2B5EF4-FFF2-40B4-BE49-F238E27FC236}">
                      <a16:creationId xmlns:a16="http://schemas.microsoft.com/office/drawing/2014/main" id="{BE5F9D54-CF71-4715-905F-97CBFB0396B9}"/>
                    </a:ext>
                  </a:extLst>
                </p:cNvPr>
                <p:cNvSpPr/>
                <p:nvPr/>
              </p:nvSpPr>
              <p:spPr>
                <a:xfrm>
                  <a:off x="1173650" y="1827450"/>
                  <a:ext cx="104925" cy="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" h="2771" extrusionOk="0">
                      <a:moveTo>
                        <a:pt x="399" y="0"/>
                      </a:moveTo>
                      <a:cubicBezTo>
                        <a:pt x="201" y="0"/>
                        <a:pt x="0" y="145"/>
                        <a:pt x="31" y="411"/>
                      </a:cubicBezTo>
                      <a:cubicBezTo>
                        <a:pt x="31" y="564"/>
                        <a:pt x="221" y="1914"/>
                        <a:pt x="3645" y="2751"/>
                      </a:cubicBezTo>
                      <a:cubicBezTo>
                        <a:pt x="3654" y="2761"/>
                        <a:pt x="3669" y="2765"/>
                        <a:pt x="3683" y="2765"/>
                      </a:cubicBezTo>
                      <a:cubicBezTo>
                        <a:pt x="3697" y="2765"/>
                        <a:pt x="3712" y="2761"/>
                        <a:pt x="3721" y="2751"/>
                      </a:cubicBezTo>
                      <a:lnTo>
                        <a:pt x="3721" y="2770"/>
                      </a:lnTo>
                      <a:cubicBezTo>
                        <a:pt x="4121" y="2732"/>
                        <a:pt x="4197" y="2180"/>
                        <a:pt x="3816" y="2047"/>
                      </a:cubicBezTo>
                      <a:cubicBezTo>
                        <a:pt x="1001" y="1363"/>
                        <a:pt x="754" y="392"/>
                        <a:pt x="754" y="335"/>
                      </a:cubicBezTo>
                      <a:cubicBezTo>
                        <a:pt x="736" y="107"/>
                        <a:pt x="569" y="0"/>
                        <a:pt x="399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9971;p49">
                  <a:extLst>
                    <a:ext uri="{FF2B5EF4-FFF2-40B4-BE49-F238E27FC236}">
                      <a16:creationId xmlns:a16="http://schemas.microsoft.com/office/drawing/2014/main" id="{82D5ACDB-F374-442E-A1D0-095A9330B3F0}"/>
                    </a:ext>
                  </a:extLst>
                </p:cNvPr>
                <p:cNvSpPr/>
                <p:nvPr/>
              </p:nvSpPr>
              <p:spPr>
                <a:xfrm>
                  <a:off x="1216725" y="1696500"/>
                  <a:ext cx="91325" cy="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4756" extrusionOk="0">
                      <a:moveTo>
                        <a:pt x="1427" y="0"/>
                      </a:moveTo>
                      <a:cubicBezTo>
                        <a:pt x="1427" y="0"/>
                        <a:pt x="3311" y="1978"/>
                        <a:pt x="3482" y="3367"/>
                      </a:cubicBezTo>
                      <a:cubicBezTo>
                        <a:pt x="3653" y="4755"/>
                        <a:pt x="1" y="1674"/>
                        <a:pt x="1" y="1674"/>
                      </a:cubicBezTo>
                      <a:cubicBezTo>
                        <a:pt x="1" y="1674"/>
                        <a:pt x="1" y="438"/>
                        <a:pt x="1427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9972;p49">
                  <a:extLst>
                    <a:ext uri="{FF2B5EF4-FFF2-40B4-BE49-F238E27FC236}">
                      <a16:creationId xmlns:a16="http://schemas.microsoft.com/office/drawing/2014/main" id="{8C479E9C-1F27-4F99-9D42-76E6DED72BDF}"/>
                    </a:ext>
                  </a:extLst>
                </p:cNvPr>
                <p:cNvSpPr/>
                <p:nvPr/>
              </p:nvSpPr>
              <p:spPr>
                <a:xfrm>
                  <a:off x="1332800" y="1633800"/>
                  <a:ext cx="77500" cy="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" h="3251" extrusionOk="0">
                      <a:moveTo>
                        <a:pt x="513" y="0"/>
                      </a:moveTo>
                      <a:cubicBezTo>
                        <a:pt x="124" y="0"/>
                        <a:pt x="1" y="617"/>
                        <a:pt x="436" y="739"/>
                      </a:cubicBezTo>
                      <a:cubicBezTo>
                        <a:pt x="474" y="758"/>
                        <a:pt x="1768" y="1158"/>
                        <a:pt x="2339" y="2984"/>
                      </a:cubicBezTo>
                      <a:cubicBezTo>
                        <a:pt x="2377" y="3136"/>
                        <a:pt x="2510" y="3250"/>
                        <a:pt x="2681" y="3250"/>
                      </a:cubicBezTo>
                      <a:cubicBezTo>
                        <a:pt x="2719" y="3250"/>
                        <a:pt x="2757" y="3231"/>
                        <a:pt x="2795" y="3212"/>
                      </a:cubicBezTo>
                      <a:cubicBezTo>
                        <a:pt x="2985" y="3155"/>
                        <a:pt x="3099" y="2946"/>
                        <a:pt x="3042" y="2756"/>
                      </a:cubicBezTo>
                      <a:cubicBezTo>
                        <a:pt x="2358" y="530"/>
                        <a:pt x="703" y="36"/>
                        <a:pt x="627" y="17"/>
                      </a:cubicBezTo>
                      <a:cubicBezTo>
                        <a:pt x="587" y="5"/>
                        <a:pt x="549" y="0"/>
                        <a:pt x="51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9973;p49">
                  <a:extLst>
                    <a:ext uri="{FF2B5EF4-FFF2-40B4-BE49-F238E27FC236}">
                      <a16:creationId xmlns:a16="http://schemas.microsoft.com/office/drawing/2014/main" id="{A4DE3E00-ADFC-40D3-92BD-E5B77A620797}"/>
                    </a:ext>
                  </a:extLst>
                </p:cNvPr>
                <p:cNvSpPr/>
                <p:nvPr/>
              </p:nvSpPr>
              <p:spPr>
                <a:xfrm>
                  <a:off x="1398775" y="1912200"/>
                  <a:ext cx="117800" cy="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2" h="1606" extrusionOk="0">
                      <a:moveTo>
                        <a:pt x="4203" y="1"/>
                      </a:moveTo>
                      <a:cubicBezTo>
                        <a:pt x="4130" y="1"/>
                        <a:pt x="4053" y="25"/>
                        <a:pt x="3979" y="84"/>
                      </a:cubicBezTo>
                      <a:cubicBezTo>
                        <a:pt x="3260" y="704"/>
                        <a:pt x="2566" y="882"/>
                        <a:pt x="2006" y="882"/>
                      </a:cubicBezTo>
                      <a:cubicBezTo>
                        <a:pt x="1278" y="882"/>
                        <a:pt x="778" y="581"/>
                        <a:pt x="746" y="559"/>
                      </a:cubicBezTo>
                      <a:cubicBezTo>
                        <a:pt x="673" y="513"/>
                        <a:pt x="601" y="493"/>
                        <a:pt x="534" y="493"/>
                      </a:cubicBezTo>
                      <a:cubicBezTo>
                        <a:pt x="213" y="493"/>
                        <a:pt x="0" y="948"/>
                        <a:pt x="346" y="1168"/>
                      </a:cubicBezTo>
                      <a:cubicBezTo>
                        <a:pt x="746" y="1396"/>
                        <a:pt x="1183" y="1529"/>
                        <a:pt x="1621" y="1586"/>
                      </a:cubicBezTo>
                      <a:cubicBezTo>
                        <a:pt x="1754" y="1605"/>
                        <a:pt x="1887" y="1605"/>
                        <a:pt x="2020" y="1605"/>
                      </a:cubicBezTo>
                      <a:cubicBezTo>
                        <a:pt x="2914" y="1586"/>
                        <a:pt x="3789" y="1244"/>
                        <a:pt x="4455" y="635"/>
                      </a:cubicBezTo>
                      <a:cubicBezTo>
                        <a:pt x="4712" y="378"/>
                        <a:pt x="4488" y="1"/>
                        <a:pt x="420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9974;p49">
                  <a:extLst>
                    <a:ext uri="{FF2B5EF4-FFF2-40B4-BE49-F238E27FC236}">
                      <a16:creationId xmlns:a16="http://schemas.microsoft.com/office/drawing/2014/main" id="{35744C54-BA64-4554-B16A-1B2FEF709D8A}"/>
                    </a:ext>
                  </a:extLst>
                </p:cNvPr>
                <p:cNvSpPr/>
                <p:nvPr/>
              </p:nvSpPr>
              <p:spPr>
                <a:xfrm>
                  <a:off x="1377450" y="1801575"/>
                  <a:ext cx="106075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3" h="2797" extrusionOk="0">
                      <a:moveTo>
                        <a:pt x="4166" y="1732"/>
                      </a:moveTo>
                      <a:cubicBezTo>
                        <a:pt x="2949" y="2797"/>
                        <a:pt x="267" y="2797"/>
                        <a:pt x="153" y="2188"/>
                      </a:cubicBezTo>
                      <a:cubicBezTo>
                        <a:pt x="39" y="1846"/>
                        <a:pt x="1" y="1485"/>
                        <a:pt x="20" y="1104"/>
                      </a:cubicBezTo>
                      <a:cubicBezTo>
                        <a:pt x="1922" y="1"/>
                        <a:pt x="4128" y="1085"/>
                        <a:pt x="4128" y="1085"/>
                      </a:cubicBezTo>
                      <a:cubicBezTo>
                        <a:pt x="4224" y="1294"/>
                        <a:pt x="4243" y="1523"/>
                        <a:pt x="4166" y="1732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9975;p49">
                  <a:extLst>
                    <a:ext uri="{FF2B5EF4-FFF2-40B4-BE49-F238E27FC236}">
                      <a16:creationId xmlns:a16="http://schemas.microsoft.com/office/drawing/2014/main" id="{F7DC7CF7-2D24-448D-BEC3-289A0AA00F9F}"/>
                    </a:ext>
                  </a:extLst>
                </p:cNvPr>
                <p:cNvSpPr/>
                <p:nvPr/>
              </p:nvSpPr>
              <p:spPr>
                <a:xfrm>
                  <a:off x="1381275" y="1679375"/>
                  <a:ext cx="1683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" h="1713" extrusionOk="0">
                      <a:moveTo>
                        <a:pt x="3104" y="1"/>
                      </a:moveTo>
                      <a:cubicBezTo>
                        <a:pt x="2238" y="1"/>
                        <a:pt x="1284" y="224"/>
                        <a:pt x="342" y="876"/>
                      </a:cubicBezTo>
                      <a:cubicBezTo>
                        <a:pt x="0" y="1109"/>
                        <a:pt x="218" y="1558"/>
                        <a:pt x="537" y="1558"/>
                      </a:cubicBezTo>
                      <a:cubicBezTo>
                        <a:pt x="608" y="1558"/>
                        <a:pt x="685" y="1536"/>
                        <a:pt x="761" y="1484"/>
                      </a:cubicBezTo>
                      <a:cubicBezTo>
                        <a:pt x="1575" y="921"/>
                        <a:pt x="2397" y="728"/>
                        <a:pt x="3141" y="728"/>
                      </a:cubicBezTo>
                      <a:cubicBezTo>
                        <a:pt x="4710" y="728"/>
                        <a:pt x="5933" y="1585"/>
                        <a:pt x="6011" y="1636"/>
                      </a:cubicBezTo>
                      <a:cubicBezTo>
                        <a:pt x="6087" y="1693"/>
                        <a:pt x="6144" y="1712"/>
                        <a:pt x="6239" y="1712"/>
                      </a:cubicBezTo>
                      <a:cubicBezTo>
                        <a:pt x="6581" y="1712"/>
                        <a:pt x="6733" y="1256"/>
                        <a:pt x="6448" y="1047"/>
                      </a:cubicBezTo>
                      <a:cubicBezTo>
                        <a:pt x="6422" y="1034"/>
                        <a:pt x="4969" y="1"/>
                        <a:pt x="3104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9976;p49">
                  <a:extLst>
                    <a:ext uri="{FF2B5EF4-FFF2-40B4-BE49-F238E27FC236}">
                      <a16:creationId xmlns:a16="http://schemas.microsoft.com/office/drawing/2014/main" id="{DD87BE40-6AD3-4C41-B26C-0E3D4656B7B6}"/>
                    </a:ext>
                  </a:extLst>
                </p:cNvPr>
                <p:cNvSpPr/>
                <p:nvPr/>
              </p:nvSpPr>
              <p:spPr>
                <a:xfrm>
                  <a:off x="1384600" y="1206225"/>
                  <a:ext cx="271075" cy="26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10691" extrusionOk="0">
                      <a:moveTo>
                        <a:pt x="5421" y="1"/>
                      </a:moveTo>
                      <a:cubicBezTo>
                        <a:pt x="2435" y="1"/>
                        <a:pt x="0" y="2397"/>
                        <a:pt x="0" y="5346"/>
                      </a:cubicBezTo>
                      <a:cubicBezTo>
                        <a:pt x="0" y="8294"/>
                        <a:pt x="2435" y="10691"/>
                        <a:pt x="5421" y="10691"/>
                      </a:cubicBezTo>
                      <a:cubicBezTo>
                        <a:pt x="8407" y="10691"/>
                        <a:pt x="10842" y="8294"/>
                        <a:pt x="10842" y="5346"/>
                      </a:cubicBezTo>
                      <a:cubicBezTo>
                        <a:pt x="10842" y="2397"/>
                        <a:pt x="8407" y="1"/>
                        <a:pt x="5421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9977;p49">
                  <a:extLst>
                    <a:ext uri="{FF2B5EF4-FFF2-40B4-BE49-F238E27FC236}">
                      <a16:creationId xmlns:a16="http://schemas.microsoft.com/office/drawing/2014/main" id="{DAC3C005-4967-45BF-8B1D-678930E21102}"/>
                    </a:ext>
                  </a:extLst>
                </p:cNvPr>
                <p:cNvSpPr/>
                <p:nvPr/>
              </p:nvSpPr>
              <p:spPr>
                <a:xfrm>
                  <a:off x="1384600" y="1255700"/>
                  <a:ext cx="214950" cy="2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9016" extrusionOk="0">
                      <a:moveTo>
                        <a:pt x="6182" y="8293"/>
                      </a:moveTo>
                      <a:cubicBezTo>
                        <a:pt x="3044" y="9016"/>
                        <a:pt x="57" y="6657"/>
                        <a:pt x="0" y="3443"/>
                      </a:cubicBezTo>
                      <a:cubicBezTo>
                        <a:pt x="0" y="2244"/>
                        <a:pt x="457" y="1065"/>
                        <a:pt x="1256" y="171"/>
                      </a:cubicBezTo>
                      <a:lnTo>
                        <a:pt x="1294" y="114"/>
                      </a:lnTo>
                      <a:cubicBezTo>
                        <a:pt x="1427" y="0"/>
                        <a:pt x="1655" y="19"/>
                        <a:pt x="1731" y="190"/>
                      </a:cubicBezTo>
                      <a:cubicBezTo>
                        <a:pt x="2112" y="856"/>
                        <a:pt x="3443" y="2206"/>
                        <a:pt x="7894" y="1655"/>
                      </a:cubicBezTo>
                      <a:cubicBezTo>
                        <a:pt x="8160" y="1617"/>
                        <a:pt x="8407" y="1826"/>
                        <a:pt x="8426" y="2092"/>
                      </a:cubicBezTo>
                      <a:cubicBezTo>
                        <a:pt x="8541" y="3310"/>
                        <a:pt x="8598" y="6524"/>
                        <a:pt x="6429" y="8236"/>
                      </a:cubicBez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9978;p49">
                  <a:extLst>
                    <a:ext uri="{FF2B5EF4-FFF2-40B4-BE49-F238E27FC236}">
                      <a16:creationId xmlns:a16="http://schemas.microsoft.com/office/drawing/2014/main" id="{5591E444-EA6F-4E33-9119-6F28751C6426}"/>
                    </a:ext>
                  </a:extLst>
                </p:cNvPr>
                <p:cNvSpPr/>
                <p:nvPr/>
              </p:nvSpPr>
              <p:spPr>
                <a:xfrm>
                  <a:off x="1514400" y="1754975"/>
                  <a:ext cx="121300" cy="1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490" extrusionOk="0">
                      <a:moveTo>
                        <a:pt x="4851" y="229"/>
                      </a:moveTo>
                      <a:cubicBezTo>
                        <a:pt x="4851" y="229"/>
                        <a:pt x="4452" y="3120"/>
                        <a:pt x="4052" y="3634"/>
                      </a:cubicBezTo>
                      <a:cubicBezTo>
                        <a:pt x="3672" y="4147"/>
                        <a:pt x="3729" y="2512"/>
                        <a:pt x="3729" y="2512"/>
                      </a:cubicBezTo>
                      <a:cubicBezTo>
                        <a:pt x="3729" y="2512"/>
                        <a:pt x="3120" y="4490"/>
                        <a:pt x="2740" y="4414"/>
                      </a:cubicBezTo>
                      <a:cubicBezTo>
                        <a:pt x="2379" y="4338"/>
                        <a:pt x="3025" y="2321"/>
                        <a:pt x="3025" y="2321"/>
                      </a:cubicBezTo>
                      <a:cubicBezTo>
                        <a:pt x="3025" y="2321"/>
                        <a:pt x="2493" y="4357"/>
                        <a:pt x="2131" y="4262"/>
                      </a:cubicBezTo>
                      <a:cubicBezTo>
                        <a:pt x="1751" y="4185"/>
                        <a:pt x="2360" y="2245"/>
                        <a:pt x="2360" y="2245"/>
                      </a:cubicBezTo>
                      <a:cubicBezTo>
                        <a:pt x="2360" y="2245"/>
                        <a:pt x="1561" y="3691"/>
                        <a:pt x="1199" y="3653"/>
                      </a:cubicBezTo>
                      <a:cubicBezTo>
                        <a:pt x="857" y="3615"/>
                        <a:pt x="1656" y="1808"/>
                        <a:pt x="1656" y="1808"/>
                      </a:cubicBezTo>
                      <a:cubicBezTo>
                        <a:pt x="1275" y="1846"/>
                        <a:pt x="914" y="1903"/>
                        <a:pt x="553" y="1998"/>
                      </a:cubicBezTo>
                      <a:cubicBezTo>
                        <a:pt x="1" y="2150"/>
                        <a:pt x="362" y="1009"/>
                        <a:pt x="1751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9979;p49">
                  <a:extLst>
                    <a:ext uri="{FF2B5EF4-FFF2-40B4-BE49-F238E27FC236}">
                      <a16:creationId xmlns:a16="http://schemas.microsoft.com/office/drawing/2014/main" id="{D5721E46-A5DE-4281-8FC4-6E9958ECF13E}"/>
                    </a:ext>
                  </a:extLst>
                </p:cNvPr>
                <p:cNvSpPr/>
                <p:nvPr/>
              </p:nvSpPr>
              <p:spPr>
                <a:xfrm>
                  <a:off x="1520125" y="1449225"/>
                  <a:ext cx="151225" cy="3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13106" extrusionOk="0">
                      <a:moveTo>
                        <a:pt x="3291" y="210"/>
                      </a:moveTo>
                      <a:cubicBezTo>
                        <a:pt x="3291" y="210"/>
                        <a:pt x="590" y="0"/>
                        <a:pt x="0" y="2188"/>
                      </a:cubicBezTo>
                      <a:cubicBezTo>
                        <a:pt x="381" y="3862"/>
                        <a:pt x="1008" y="5478"/>
                        <a:pt x="1864" y="6981"/>
                      </a:cubicBezTo>
                      <a:cubicBezTo>
                        <a:pt x="2035" y="7647"/>
                        <a:pt x="2054" y="8351"/>
                        <a:pt x="1940" y="9035"/>
                      </a:cubicBezTo>
                      <a:cubicBezTo>
                        <a:pt x="1769" y="10348"/>
                        <a:pt x="1389" y="12174"/>
                        <a:pt x="1389" y="12174"/>
                      </a:cubicBezTo>
                      <a:cubicBezTo>
                        <a:pt x="1389" y="12174"/>
                        <a:pt x="2473" y="13106"/>
                        <a:pt x="4622" y="12459"/>
                      </a:cubicBezTo>
                      <a:cubicBezTo>
                        <a:pt x="4622" y="12459"/>
                        <a:pt x="6049" y="9473"/>
                        <a:pt x="5783" y="6677"/>
                      </a:cubicBezTo>
                      <a:cubicBezTo>
                        <a:pt x="5535" y="3881"/>
                        <a:pt x="3291" y="210"/>
                        <a:pt x="3291" y="21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9980;p49">
                  <a:extLst>
                    <a:ext uri="{FF2B5EF4-FFF2-40B4-BE49-F238E27FC236}">
                      <a16:creationId xmlns:a16="http://schemas.microsoft.com/office/drawing/2014/main" id="{A137BCAD-2290-4263-B2C9-05AD58D4D687}"/>
                    </a:ext>
                  </a:extLst>
                </p:cNvPr>
                <p:cNvSpPr/>
                <p:nvPr/>
              </p:nvSpPr>
              <p:spPr>
                <a:xfrm>
                  <a:off x="1545200" y="1745650"/>
                  <a:ext cx="104075" cy="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" h="1383" extrusionOk="0">
                      <a:moveTo>
                        <a:pt x="521" y="0"/>
                      </a:moveTo>
                      <a:cubicBezTo>
                        <a:pt x="247" y="0"/>
                        <a:pt x="0" y="344"/>
                        <a:pt x="234" y="621"/>
                      </a:cubicBezTo>
                      <a:cubicBezTo>
                        <a:pt x="713" y="1100"/>
                        <a:pt x="1370" y="1383"/>
                        <a:pt x="2068" y="1383"/>
                      </a:cubicBezTo>
                      <a:cubicBezTo>
                        <a:pt x="2090" y="1383"/>
                        <a:pt x="2113" y="1383"/>
                        <a:pt x="2136" y="1382"/>
                      </a:cubicBezTo>
                      <a:cubicBezTo>
                        <a:pt x="2725" y="1382"/>
                        <a:pt x="3296" y="1211"/>
                        <a:pt x="3809" y="906"/>
                      </a:cubicBezTo>
                      <a:cubicBezTo>
                        <a:pt x="4163" y="714"/>
                        <a:pt x="3960" y="223"/>
                        <a:pt x="3637" y="223"/>
                      </a:cubicBezTo>
                      <a:cubicBezTo>
                        <a:pt x="3577" y="223"/>
                        <a:pt x="3513" y="240"/>
                        <a:pt x="3448" y="279"/>
                      </a:cubicBezTo>
                      <a:cubicBezTo>
                        <a:pt x="2949" y="557"/>
                        <a:pt x="2508" y="655"/>
                        <a:pt x="2136" y="655"/>
                      </a:cubicBezTo>
                      <a:cubicBezTo>
                        <a:pt x="1287" y="655"/>
                        <a:pt x="793" y="147"/>
                        <a:pt x="766" y="108"/>
                      </a:cubicBezTo>
                      <a:cubicBezTo>
                        <a:pt x="691" y="32"/>
                        <a:pt x="605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9981;p49">
                  <a:extLst>
                    <a:ext uri="{FF2B5EF4-FFF2-40B4-BE49-F238E27FC236}">
                      <a16:creationId xmlns:a16="http://schemas.microsoft.com/office/drawing/2014/main" id="{D1312EA7-6B85-46F8-8618-34B4797AC87C}"/>
                    </a:ext>
                  </a:extLst>
                </p:cNvPr>
                <p:cNvSpPr/>
                <p:nvPr/>
              </p:nvSpPr>
              <p:spPr>
                <a:xfrm>
                  <a:off x="1566250" y="1616125"/>
                  <a:ext cx="10367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" h="2512" extrusionOk="0">
                      <a:moveTo>
                        <a:pt x="152" y="1237"/>
                      </a:moveTo>
                      <a:cubicBezTo>
                        <a:pt x="152" y="1237"/>
                        <a:pt x="3557" y="1180"/>
                        <a:pt x="3957" y="1"/>
                      </a:cubicBezTo>
                      <a:cubicBezTo>
                        <a:pt x="3957" y="1"/>
                        <a:pt x="4147" y="571"/>
                        <a:pt x="3899" y="1846"/>
                      </a:cubicBezTo>
                      <a:cubicBezTo>
                        <a:pt x="3899" y="1846"/>
                        <a:pt x="2016" y="2512"/>
                        <a:pt x="171" y="1751"/>
                      </a:cubicBezTo>
                      <a:cubicBezTo>
                        <a:pt x="152" y="1751"/>
                        <a:pt x="0" y="1713"/>
                        <a:pt x="152" y="123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9982;p49">
                  <a:extLst>
                    <a:ext uri="{FF2B5EF4-FFF2-40B4-BE49-F238E27FC236}">
                      <a16:creationId xmlns:a16="http://schemas.microsoft.com/office/drawing/2014/main" id="{5A892992-0103-4DEE-B577-26591B6FD767}"/>
                    </a:ext>
                  </a:extLst>
                </p:cNvPr>
                <p:cNvSpPr/>
                <p:nvPr/>
              </p:nvSpPr>
              <p:spPr>
                <a:xfrm>
                  <a:off x="1508700" y="1441825"/>
                  <a:ext cx="110525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1" h="3283" extrusionOk="0">
                      <a:moveTo>
                        <a:pt x="3360" y="0"/>
                      </a:moveTo>
                      <a:cubicBezTo>
                        <a:pt x="2177" y="0"/>
                        <a:pt x="424" y="546"/>
                        <a:pt x="58" y="2712"/>
                      </a:cubicBezTo>
                      <a:cubicBezTo>
                        <a:pt x="1" y="2978"/>
                        <a:pt x="191" y="3226"/>
                        <a:pt x="457" y="3283"/>
                      </a:cubicBezTo>
                      <a:lnTo>
                        <a:pt x="533" y="3283"/>
                      </a:lnTo>
                      <a:cubicBezTo>
                        <a:pt x="762" y="3283"/>
                        <a:pt x="971" y="3112"/>
                        <a:pt x="1009" y="2883"/>
                      </a:cubicBezTo>
                      <a:cubicBezTo>
                        <a:pt x="1310" y="1198"/>
                        <a:pt x="2670" y="977"/>
                        <a:pt x="3338" y="977"/>
                      </a:cubicBezTo>
                      <a:cubicBezTo>
                        <a:pt x="3515" y="977"/>
                        <a:pt x="3643" y="992"/>
                        <a:pt x="3691" y="1000"/>
                      </a:cubicBezTo>
                      <a:cubicBezTo>
                        <a:pt x="3704" y="1001"/>
                        <a:pt x="3716" y="1001"/>
                        <a:pt x="3728" y="1001"/>
                      </a:cubicBezTo>
                      <a:cubicBezTo>
                        <a:pt x="4323" y="1001"/>
                        <a:pt x="4420" y="123"/>
                        <a:pt x="3824" y="30"/>
                      </a:cubicBezTo>
                      <a:cubicBezTo>
                        <a:pt x="3685" y="11"/>
                        <a:pt x="3528" y="0"/>
                        <a:pt x="3360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" name="Google Shape;19983;p49">
                <a:extLst>
                  <a:ext uri="{FF2B5EF4-FFF2-40B4-BE49-F238E27FC236}">
                    <a16:creationId xmlns:a16="http://schemas.microsoft.com/office/drawing/2014/main" id="{69541320-B42D-4D85-AC80-D4087E9861FD}"/>
                  </a:ext>
                </a:extLst>
              </p:cNvPr>
              <p:cNvGrpSpPr/>
              <p:nvPr/>
            </p:nvGrpSpPr>
            <p:grpSpPr>
              <a:xfrm>
                <a:off x="103591" y="148009"/>
                <a:ext cx="3114248" cy="1983396"/>
                <a:chOff x="961902" y="999722"/>
                <a:chExt cx="1680561" cy="1070313"/>
              </a:xfrm>
            </p:grpSpPr>
            <p:sp>
              <p:nvSpPr>
                <p:cNvPr id="136" name="Google Shape;19984;p49">
                  <a:extLst>
                    <a:ext uri="{FF2B5EF4-FFF2-40B4-BE49-F238E27FC236}">
                      <a16:creationId xmlns:a16="http://schemas.microsoft.com/office/drawing/2014/main" id="{B8F029A6-0479-40D8-91F7-73306F7469BE}"/>
                    </a:ext>
                  </a:extLst>
                </p:cNvPr>
                <p:cNvSpPr/>
                <p:nvPr/>
              </p:nvSpPr>
              <p:spPr>
                <a:xfrm>
                  <a:off x="1258302" y="999722"/>
                  <a:ext cx="1066864" cy="107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0241" extrusionOk="0">
                      <a:moveTo>
                        <a:pt x="5151" y="1"/>
                      </a:moveTo>
                      <a:cubicBezTo>
                        <a:pt x="2707" y="1"/>
                        <a:pt x="297" y="1732"/>
                        <a:pt x="34" y="4666"/>
                      </a:cubicBezTo>
                      <a:cubicBezTo>
                        <a:pt x="0" y="4732"/>
                        <a:pt x="0" y="4832"/>
                        <a:pt x="0" y="4932"/>
                      </a:cubicBezTo>
                      <a:lnTo>
                        <a:pt x="0" y="5133"/>
                      </a:lnTo>
                      <a:cubicBezTo>
                        <a:pt x="0" y="5433"/>
                        <a:pt x="34" y="5733"/>
                        <a:pt x="67" y="6033"/>
                      </a:cubicBezTo>
                      <a:cubicBezTo>
                        <a:pt x="167" y="6500"/>
                        <a:pt x="301" y="6967"/>
                        <a:pt x="534" y="7401"/>
                      </a:cubicBezTo>
                      <a:cubicBezTo>
                        <a:pt x="701" y="7734"/>
                        <a:pt x="901" y="8068"/>
                        <a:pt x="1168" y="8368"/>
                      </a:cubicBezTo>
                      <a:cubicBezTo>
                        <a:pt x="2223" y="9656"/>
                        <a:pt x="3657" y="10241"/>
                        <a:pt x="5071" y="10241"/>
                      </a:cubicBezTo>
                      <a:cubicBezTo>
                        <a:pt x="7504" y="10241"/>
                        <a:pt x="9879" y="8513"/>
                        <a:pt x="10174" y="5666"/>
                      </a:cubicBezTo>
                      <a:cubicBezTo>
                        <a:pt x="10208" y="5466"/>
                        <a:pt x="10208" y="5299"/>
                        <a:pt x="10208" y="5133"/>
                      </a:cubicBezTo>
                      <a:cubicBezTo>
                        <a:pt x="10208" y="5032"/>
                        <a:pt x="10208" y="4966"/>
                        <a:pt x="10208" y="4832"/>
                      </a:cubicBezTo>
                      <a:cubicBezTo>
                        <a:pt x="10208" y="4732"/>
                        <a:pt x="10208" y="4632"/>
                        <a:pt x="10174" y="4499"/>
                      </a:cubicBezTo>
                      <a:cubicBezTo>
                        <a:pt x="10174" y="4332"/>
                        <a:pt x="10141" y="4199"/>
                        <a:pt x="10108" y="4032"/>
                      </a:cubicBezTo>
                      <a:cubicBezTo>
                        <a:pt x="9974" y="3431"/>
                        <a:pt x="9707" y="2831"/>
                        <a:pt x="9374" y="2331"/>
                      </a:cubicBezTo>
                      <a:cubicBezTo>
                        <a:pt x="8337" y="729"/>
                        <a:pt x="6737" y="1"/>
                        <a:pt x="5151" y="1"/>
                      </a:cubicBezTo>
                      <a:close/>
                    </a:path>
                  </a:pathLst>
                </a:custGeom>
                <a:solidFill>
                  <a:srgbClr val="2E57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9985;p49">
                  <a:extLst>
                    <a:ext uri="{FF2B5EF4-FFF2-40B4-BE49-F238E27FC236}">
                      <a16:creationId xmlns:a16="http://schemas.microsoft.com/office/drawing/2014/main" id="{154A65C6-C5E1-4C8C-8755-75E39F059A3D}"/>
                    </a:ext>
                  </a:extLst>
                </p:cNvPr>
                <p:cNvSpPr/>
                <p:nvPr/>
              </p:nvSpPr>
              <p:spPr>
                <a:xfrm>
                  <a:off x="1345466" y="1002648"/>
                  <a:ext cx="892537" cy="24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303" extrusionOk="0">
                      <a:moveTo>
                        <a:pt x="4270" y="1"/>
                      </a:moveTo>
                      <a:cubicBezTo>
                        <a:pt x="2635" y="1"/>
                        <a:pt x="1001" y="768"/>
                        <a:pt x="0" y="2303"/>
                      </a:cubicBezTo>
                      <a:cubicBezTo>
                        <a:pt x="167" y="2303"/>
                        <a:pt x="334" y="2303"/>
                        <a:pt x="501" y="2269"/>
                      </a:cubicBezTo>
                      <a:cubicBezTo>
                        <a:pt x="734" y="2169"/>
                        <a:pt x="968" y="2102"/>
                        <a:pt x="1234" y="2069"/>
                      </a:cubicBezTo>
                      <a:cubicBezTo>
                        <a:pt x="1735" y="1969"/>
                        <a:pt x="1802" y="1936"/>
                        <a:pt x="2335" y="1869"/>
                      </a:cubicBezTo>
                      <a:cubicBezTo>
                        <a:pt x="2869" y="1802"/>
                        <a:pt x="3203" y="1735"/>
                        <a:pt x="3703" y="1702"/>
                      </a:cubicBezTo>
                      <a:cubicBezTo>
                        <a:pt x="3870" y="1669"/>
                        <a:pt x="4045" y="1652"/>
                        <a:pt x="4220" y="1652"/>
                      </a:cubicBezTo>
                      <a:cubicBezTo>
                        <a:pt x="4395" y="1652"/>
                        <a:pt x="4570" y="1669"/>
                        <a:pt x="4737" y="1702"/>
                      </a:cubicBezTo>
                      <a:cubicBezTo>
                        <a:pt x="5104" y="1802"/>
                        <a:pt x="5404" y="1769"/>
                        <a:pt x="5738" y="1869"/>
                      </a:cubicBezTo>
                      <a:cubicBezTo>
                        <a:pt x="6005" y="2002"/>
                        <a:pt x="6271" y="2069"/>
                        <a:pt x="6538" y="2136"/>
                      </a:cubicBezTo>
                      <a:cubicBezTo>
                        <a:pt x="6972" y="2202"/>
                        <a:pt x="7406" y="2269"/>
                        <a:pt x="7839" y="2303"/>
                      </a:cubicBezTo>
                      <a:lnTo>
                        <a:pt x="8540" y="2303"/>
                      </a:lnTo>
                      <a:cubicBezTo>
                        <a:pt x="7539" y="768"/>
                        <a:pt x="5904" y="1"/>
                        <a:pt x="427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9986;p49">
                  <a:extLst>
                    <a:ext uri="{FF2B5EF4-FFF2-40B4-BE49-F238E27FC236}">
                      <a16:creationId xmlns:a16="http://schemas.microsoft.com/office/drawing/2014/main" id="{F492B8E2-E593-4A5B-A042-EB5E4C348804}"/>
                    </a:ext>
                  </a:extLst>
                </p:cNvPr>
                <p:cNvSpPr/>
                <p:nvPr/>
              </p:nvSpPr>
              <p:spPr>
                <a:xfrm>
                  <a:off x="1258302" y="1421017"/>
                  <a:ext cx="1063415" cy="9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902" extrusionOk="0">
                      <a:moveTo>
                        <a:pt x="10108" y="1"/>
                      </a:moveTo>
                      <a:lnTo>
                        <a:pt x="8773" y="134"/>
                      </a:lnTo>
                      <a:cubicBezTo>
                        <a:pt x="8206" y="201"/>
                        <a:pt x="7572" y="234"/>
                        <a:pt x="6605" y="268"/>
                      </a:cubicBezTo>
                      <a:cubicBezTo>
                        <a:pt x="6105" y="268"/>
                        <a:pt x="5604" y="268"/>
                        <a:pt x="5104" y="201"/>
                      </a:cubicBezTo>
                      <a:cubicBezTo>
                        <a:pt x="4618" y="137"/>
                        <a:pt x="4118" y="114"/>
                        <a:pt x="3622" y="114"/>
                      </a:cubicBezTo>
                      <a:cubicBezTo>
                        <a:pt x="3335" y="114"/>
                        <a:pt x="3050" y="122"/>
                        <a:pt x="2769" y="134"/>
                      </a:cubicBezTo>
                      <a:cubicBezTo>
                        <a:pt x="2169" y="201"/>
                        <a:pt x="868" y="468"/>
                        <a:pt x="34" y="635"/>
                      </a:cubicBezTo>
                      <a:cubicBezTo>
                        <a:pt x="0" y="735"/>
                        <a:pt x="0" y="801"/>
                        <a:pt x="0" y="901"/>
                      </a:cubicBezTo>
                      <a:cubicBezTo>
                        <a:pt x="1068" y="768"/>
                        <a:pt x="3670" y="401"/>
                        <a:pt x="4137" y="401"/>
                      </a:cubicBezTo>
                      <a:cubicBezTo>
                        <a:pt x="4704" y="434"/>
                        <a:pt x="4804" y="468"/>
                        <a:pt x="5304" y="501"/>
                      </a:cubicBezTo>
                      <a:cubicBezTo>
                        <a:pt x="5638" y="534"/>
                        <a:pt x="6005" y="568"/>
                        <a:pt x="6372" y="568"/>
                      </a:cubicBezTo>
                      <a:cubicBezTo>
                        <a:pt x="6738" y="534"/>
                        <a:pt x="7706" y="568"/>
                        <a:pt x="8373" y="501"/>
                      </a:cubicBezTo>
                      <a:cubicBezTo>
                        <a:pt x="8707" y="468"/>
                        <a:pt x="9507" y="468"/>
                        <a:pt x="10174" y="468"/>
                      </a:cubicBezTo>
                      <a:cubicBezTo>
                        <a:pt x="10174" y="301"/>
                        <a:pt x="10141" y="168"/>
                        <a:pt x="10108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9987;p49">
                  <a:extLst>
                    <a:ext uri="{FF2B5EF4-FFF2-40B4-BE49-F238E27FC236}">
                      <a16:creationId xmlns:a16="http://schemas.microsoft.com/office/drawing/2014/main" id="{336FBEC4-11E0-4A0C-97CC-AF927DE54964}"/>
                    </a:ext>
                  </a:extLst>
                </p:cNvPr>
                <p:cNvSpPr/>
                <p:nvPr/>
              </p:nvSpPr>
              <p:spPr>
                <a:xfrm>
                  <a:off x="1258302" y="1480276"/>
                  <a:ext cx="1066864" cy="163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569" extrusionOk="0">
                      <a:moveTo>
                        <a:pt x="4070" y="1"/>
                      </a:moveTo>
                      <a:cubicBezTo>
                        <a:pt x="3870" y="1"/>
                        <a:pt x="3670" y="1"/>
                        <a:pt x="3469" y="34"/>
                      </a:cubicBezTo>
                      <a:cubicBezTo>
                        <a:pt x="3169" y="101"/>
                        <a:pt x="2969" y="101"/>
                        <a:pt x="2836" y="134"/>
                      </a:cubicBezTo>
                      <a:cubicBezTo>
                        <a:pt x="2669" y="168"/>
                        <a:pt x="2369" y="168"/>
                        <a:pt x="2135" y="201"/>
                      </a:cubicBezTo>
                      <a:cubicBezTo>
                        <a:pt x="1902" y="234"/>
                        <a:pt x="1735" y="234"/>
                        <a:pt x="1535" y="268"/>
                      </a:cubicBezTo>
                      <a:cubicBezTo>
                        <a:pt x="1368" y="301"/>
                        <a:pt x="1401" y="301"/>
                        <a:pt x="1134" y="368"/>
                      </a:cubicBezTo>
                      <a:cubicBezTo>
                        <a:pt x="868" y="468"/>
                        <a:pt x="634" y="501"/>
                        <a:pt x="367" y="501"/>
                      </a:cubicBezTo>
                      <a:cubicBezTo>
                        <a:pt x="100" y="501"/>
                        <a:pt x="34" y="501"/>
                        <a:pt x="0" y="535"/>
                      </a:cubicBezTo>
                      <a:cubicBezTo>
                        <a:pt x="0" y="835"/>
                        <a:pt x="34" y="1135"/>
                        <a:pt x="67" y="1435"/>
                      </a:cubicBezTo>
                      <a:cubicBezTo>
                        <a:pt x="634" y="1235"/>
                        <a:pt x="1201" y="1102"/>
                        <a:pt x="1768" y="968"/>
                      </a:cubicBezTo>
                      <a:cubicBezTo>
                        <a:pt x="1935" y="952"/>
                        <a:pt x="2102" y="943"/>
                        <a:pt x="2269" y="943"/>
                      </a:cubicBezTo>
                      <a:cubicBezTo>
                        <a:pt x="2435" y="943"/>
                        <a:pt x="2602" y="952"/>
                        <a:pt x="2769" y="968"/>
                      </a:cubicBezTo>
                      <a:cubicBezTo>
                        <a:pt x="3069" y="1002"/>
                        <a:pt x="3369" y="1068"/>
                        <a:pt x="3670" y="1135"/>
                      </a:cubicBezTo>
                      <a:cubicBezTo>
                        <a:pt x="4070" y="1268"/>
                        <a:pt x="4470" y="1368"/>
                        <a:pt x="4904" y="1368"/>
                      </a:cubicBezTo>
                      <a:cubicBezTo>
                        <a:pt x="5771" y="1469"/>
                        <a:pt x="6071" y="1569"/>
                        <a:pt x="6672" y="1569"/>
                      </a:cubicBezTo>
                      <a:lnTo>
                        <a:pt x="7973" y="1569"/>
                      </a:lnTo>
                      <a:cubicBezTo>
                        <a:pt x="8133" y="1562"/>
                        <a:pt x="8267" y="1561"/>
                        <a:pt x="8382" y="1561"/>
                      </a:cubicBezTo>
                      <a:cubicBezTo>
                        <a:pt x="8509" y="1561"/>
                        <a:pt x="8613" y="1563"/>
                        <a:pt x="8704" y="1563"/>
                      </a:cubicBezTo>
                      <a:cubicBezTo>
                        <a:pt x="8982" y="1563"/>
                        <a:pt x="9146" y="1545"/>
                        <a:pt x="9474" y="1402"/>
                      </a:cubicBezTo>
                      <a:cubicBezTo>
                        <a:pt x="9807" y="1235"/>
                        <a:pt x="10041" y="1135"/>
                        <a:pt x="10174" y="1068"/>
                      </a:cubicBezTo>
                      <a:cubicBezTo>
                        <a:pt x="10208" y="868"/>
                        <a:pt x="10208" y="701"/>
                        <a:pt x="10208" y="535"/>
                      </a:cubicBezTo>
                      <a:cubicBezTo>
                        <a:pt x="10208" y="434"/>
                        <a:pt x="10208" y="368"/>
                        <a:pt x="10174" y="234"/>
                      </a:cubicBezTo>
                      <a:cubicBezTo>
                        <a:pt x="9774" y="334"/>
                        <a:pt x="9340" y="368"/>
                        <a:pt x="8907" y="368"/>
                      </a:cubicBezTo>
                      <a:cubicBezTo>
                        <a:pt x="8873" y="346"/>
                        <a:pt x="8829" y="338"/>
                        <a:pt x="8765" y="338"/>
                      </a:cubicBezTo>
                      <a:cubicBezTo>
                        <a:pt x="8636" y="338"/>
                        <a:pt x="8429" y="368"/>
                        <a:pt x="8073" y="368"/>
                      </a:cubicBezTo>
                      <a:cubicBezTo>
                        <a:pt x="7906" y="379"/>
                        <a:pt x="7728" y="383"/>
                        <a:pt x="7565" y="383"/>
                      </a:cubicBezTo>
                      <a:cubicBezTo>
                        <a:pt x="7239" y="383"/>
                        <a:pt x="6972" y="368"/>
                        <a:pt x="6972" y="368"/>
                      </a:cubicBezTo>
                      <a:cubicBezTo>
                        <a:pt x="6972" y="368"/>
                        <a:pt x="6271" y="301"/>
                        <a:pt x="6038" y="268"/>
                      </a:cubicBezTo>
                      <a:cubicBezTo>
                        <a:pt x="5771" y="268"/>
                        <a:pt x="4303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9988;p49">
                  <a:extLst>
                    <a:ext uri="{FF2B5EF4-FFF2-40B4-BE49-F238E27FC236}">
                      <a16:creationId xmlns:a16="http://schemas.microsoft.com/office/drawing/2014/main" id="{A5D9A1AF-14E0-487D-B6EB-F9F83D01FC66}"/>
                    </a:ext>
                  </a:extLst>
                </p:cNvPr>
                <p:cNvSpPr/>
                <p:nvPr/>
              </p:nvSpPr>
              <p:spPr>
                <a:xfrm>
                  <a:off x="1314112" y="1773123"/>
                  <a:ext cx="857630" cy="15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469" extrusionOk="0">
                      <a:moveTo>
                        <a:pt x="0" y="1"/>
                      </a:moveTo>
                      <a:cubicBezTo>
                        <a:pt x="167" y="334"/>
                        <a:pt x="400" y="668"/>
                        <a:pt x="634" y="968"/>
                      </a:cubicBezTo>
                      <a:cubicBezTo>
                        <a:pt x="1001" y="1002"/>
                        <a:pt x="1801" y="1135"/>
                        <a:pt x="2302" y="1202"/>
                      </a:cubicBezTo>
                      <a:cubicBezTo>
                        <a:pt x="2835" y="1302"/>
                        <a:pt x="3069" y="1369"/>
                        <a:pt x="3503" y="1435"/>
                      </a:cubicBezTo>
                      <a:cubicBezTo>
                        <a:pt x="3658" y="1457"/>
                        <a:pt x="3795" y="1469"/>
                        <a:pt x="3962" y="1469"/>
                      </a:cubicBezTo>
                      <a:cubicBezTo>
                        <a:pt x="4296" y="1469"/>
                        <a:pt x="4748" y="1424"/>
                        <a:pt x="5704" y="1335"/>
                      </a:cubicBezTo>
                      <a:cubicBezTo>
                        <a:pt x="6605" y="1235"/>
                        <a:pt x="7472" y="902"/>
                        <a:pt x="8206" y="368"/>
                      </a:cubicBezTo>
                      <a:lnTo>
                        <a:pt x="8206" y="368"/>
                      </a:lnTo>
                      <a:cubicBezTo>
                        <a:pt x="7447" y="874"/>
                        <a:pt x="6475" y="977"/>
                        <a:pt x="5669" y="977"/>
                      </a:cubicBezTo>
                      <a:cubicBezTo>
                        <a:pt x="5518" y="977"/>
                        <a:pt x="5374" y="973"/>
                        <a:pt x="5237" y="968"/>
                      </a:cubicBezTo>
                      <a:cubicBezTo>
                        <a:pt x="4603" y="935"/>
                        <a:pt x="3970" y="801"/>
                        <a:pt x="3402" y="568"/>
                      </a:cubicBezTo>
                      <a:cubicBezTo>
                        <a:pt x="2602" y="368"/>
                        <a:pt x="1801" y="201"/>
                        <a:pt x="1001" y="101"/>
                      </a:cubicBezTo>
                      <a:cubicBezTo>
                        <a:pt x="667" y="34"/>
                        <a:pt x="334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9989;p49">
                  <a:extLst>
                    <a:ext uri="{FF2B5EF4-FFF2-40B4-BE49-F238E27FC236}">
                      <a16:creationId xmlns:a16="http://schemas.microsoft.com/office/drawing/2014/main" id="{E6758E7C-0686-4447-945D-5903E0E782CD}"/>
                    </a:ext>
                  </a:extLst>
                </p:cNvPr>
                <p:cNvSpPr/>
                <p:nvPr/>
              </p:nvSpPr>
              <p:spPr>
                <a:xfrm>
                  <a:off x="961902" y="1042468"/>
                  <a:ext cx="1680561" cy="9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1" name="Google Shape;19862;p49">
            <a:extLst>
              <a:ext uri="{FF2B5EF4-FFF2-40B4-BE49-F238E27FC236}">
                <a16:creationId xmlns:a16="http://schemas.microsoft.com/office/drawing/2014/main" id="{1076152B-183F-4D6B-AAC2-0A8FB5F9D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8044" y="2552707"/>
            <a:ext cx="3393548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curiosity is w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hat makes humans  special</a:t>
            </a: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!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3" grpId="0" build="p"/>
      <p:bldP spid="2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54" name="Google Shape;20854;p58"/>
          <p:cNvGrpSpPr/>
          <p:nvPr/>
        </p:nvGrpSpPr>
        <p:grpSpPr>
          <a:xfrm rot="-435006">
            <a:off x="514210" y="789406"/>
            <a:ext cx="7908342" cy="3083878"/>
            <a:chOff x="484843" y="705271"/>
            <a:chExt cx="7908380" cy="3083893"/>
          </a:xfrm>
        </p:grpSpPr>
        <p:sp>
          <p:nvSpPr>
            <p:cNvPr id="20855" name="Google Shape;20855;p58"/>
            <p:cNvSpPr/>
            <p:nvPr/>
          </p:nvSpPr>
          <p:spPr>
            <a:xfrm>
              <a:off x="1051325" y="1296000"/>
              <a:ext cx="6757912" cy="2217000"/>
            </a:xfrm>
            <a:custGeom>
              <a:avLst/>
              <a:gdLst/>
              <a:ahLst/>
              <a:cxnLst/>
              <a:rect l="l" t="t" r="r" b="b"/>
              <a:pathLst>
                <a:path w="319939" h="88680" extrusionOk="0">
                  <a:moveTo>
                    <a:pt x="0" y="734"/>
                  </a:moveTo>
                  <a:cubicBezTo>
                    <a:pt x="19011" y="-1642"/>
                    <a:pt x="43155" y="1616"/>
                    <a:pt x="55287" y="16444"/>
                  </a:cubicBezTo>
                  <a:cubicBezTo>
                    <a:pt x="73066" y="38173"/>
                    <a:pt x="73770" y="79184"/>
                    <a:pt x="100604" y="87441"/>
                  </a:cubicBezTo>
                  <a:cubicBezTo>
                    <a:pt x="116682" y="92388"/>
                    <a:pt x="133896" y="80462"/>
                    <a:pt x="148942" y="72939"/>
                  </a:cubicBezTo>
                  <a:cubicBezTo>
                    <a:pt x="162508" y="66156"/>
                    <a:pt x="177889" y="62194"/>
                    <a:pt x="193051" y="61761"/>
                  </a:cubicBezTo>
                  <a:cubicBezTo>
                    <a:pt x="214375" y="61152"/>
                    <a:pt x="235101" y="69409"/>
                    <a:pt x="255588" y="75356"/>
                  </a:cubicBezTo>
                  <a:cubicBezTo>
                    <a:pt x="276464" y="81416"/>
                    <a:pt x="298201" y="85930"/>
                    <a:pt x="319939" y="85930"/>
                  </a:cubicBezTo>
                </a:path>
              </a:pathLst>
            </a:custGeom>
            <a:noFill/>
            <a:ln w="19050" cap="flat" cmpd="sng">
              <a:solidFill>
                <a:srgbClr val="FFD69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856" name="Google Shape;20856;p58"/>
            <p:cNvGrpSpPr/>
            <p:nvPr/>
          </p:nvGrpSpPr>
          <p:grpSpPr>
            <a:xfrm rot="-10242038">
              <a:off x="548587" y="755243"/>
              <a:ext cx="687205" cy="844836"/>
              <a:chOff x="5835100" y="1235925"/>
              <a:chExt cx="687175" cy="844800"/>
            </a:xfrm>
          </p:grpSpPr>
          <p:sp>
            <p:nvSpPr>
              <p:cNvPr id="20857" name="Google Shape;20857;p58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8" name="Google Shape;20858;p58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9" name="Google Shape;20859;p58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860" name="Google Shape;20860;p58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20861" name="Google Shape;20861;p58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0862" name="Google Shape;20862;p58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20863" name="Google Shape;20863;p58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64" name="Google Shape;20864;p58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65" name="Google Shape;20865;p58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866" name="Google Shape;20866;p58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20867" name="Google Shape;20867;p58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20868" name="Google Shape;20868;p58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69" name="Google Shape;20869;p58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0" name="Google Shape;20870;p58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1" name="Google Shape;20871;p58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2" name="Google Shape;20872;p58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3" name="Google Shape;20873;p58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4" name="Google Shape;20874;p58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5" name="Google Shape;20875;p58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6" name="Google Shape;20876;p58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7" name="Google Shape;20877;p58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8" name="Google Shape;20878;p58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879" name="Google Shape;20879;p58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20880" name="Google Shape;20880;p58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1" name="Google Shape;20881;p58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2" name="Google Shape;20882;p58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3" name="Google Shape;20883;p58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4" name="Google Shape;20884;p58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5" name="Google Shape;20885;p58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6" name="Google Shape;20886;p58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7" name="Google Shape;20887;p58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8" name="Google Shape;20888;p58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9" name="Google Shape;20889;p58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90" name="Google Shape;20890;p58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891" name="Google Shape;20891;p58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92" name="Google Shape;20892;p58"/>
            <p:cNvGrpSpPr/>
            <p:nvPr/>
          </p:nvGrpSpPr>
          <p:grpSpPr>
            <a:xfrm>
              <a:off x="7193670" y="2794064"/>
              <a:ext cx="1199553" cy="995100"/>
              <a:chOff x="1971500" y="1482325"/>
              <a:chExt cx="1649550" cy="1368400"/>
            </a:xfrm>
          </p:grpSpPr>
          <p:grpSp>
            <p:nvGrpSpPr>
              <p:cNvPr id="20893" name="Google Shape;20893;p58"/>
              <p:cNvGrpSpPr/>
              <p:nvPr/>
            </p:nvGrpSpPr>
            <p:grpSpPr>
              <a:xfrm>
                <a:off x="2057400" y="2094050"/>
                <a:ext cx="227675" cy="244500"/>
                <a:chOff x="2057400" y="2094050"/>
                <a:chExt cx="227675" cy="244500"/>
              </a:xfrm>
            </p:grpSpPr>
            <p:sp>
              <p:nvSpPr>
                <p:cNvPr id="20894" name="Google Shape;20894;p58"/>
                <p:cNvSpPr/>
                <p:nvPr/>
              </p:nvSpPr>
              <p:spPr>
                <a:xfrm>
                  <a:off x="2057400" y="2094875"/>
                  <a:ext cx="227675" cy="2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" h="9747" extrusionOk="0">
                      <a:moveTo>
                        <a:pt x="1935" y="1"/>
                      </a:moveTo>
                      <a:lnTo>
                        <a:pt x="1935" y="1"/>
                      </a:lnTo>
                      <a:cubicBezTo>
                        <a:pt x="1935" y="1"/>
                        <a:pt x="0" y="3870"/>
                        <a:pt x="2969" y="7339"/>
                      </a:cubicBezTo>
                      <a:cubicBezTo>
                        <a:pt x="4666" y="9322"/>
                        <a:pt x="6427" y="9746"/>
                        <a:pt x="7626" y="9746"/>
                      </a:cubicBezTo>
                      <a:cubicBezTo>
                        <a:pt x="8525" y="9746"/>
                        <a:pt x="9107" y="9507"/>
                        <a:pt x="9107" y="9507"/>
                      </a:cubicBezTo>
                      <a:lnTo>
                        <a:pt x="7873" y="7272"/>
                      </a:lnTo>
                      <a:cubicBezTo>
                        <a:pt x="7873" y="7272"/>
                        <a:pt x="3403" y="6805"/>
                        <a:pt x="3803" y="1668"/>
                      </a:cubicBez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5" name="Google Shape;20895;p58"/>
                <p:cNvSpPr/>
                <p:nvPr/>
              </p:nvSpPr>
              <p:spPr>
                <a:xfrm>
                  <a:off x="2057400" y="2094050"/>
                  <a:ext cx="227675" cy="2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" h="9760" extrusionOk="0">
                      <a:moveTo>
                        <a:pt x="1969" y="0"/>
                      </a:moveTo>
                      <a:cubicBezTo>
                        <a:pt x="1968" y="0"/>
                        <a:pt x="0" y="3936"/>
                        <a:pt x="2969" y="7372"/>
                      </a:cubicBezTo>
                      <a:cubicBezTo>
                        <a:pt x="4647" y="9333"/>
                        <a:pt x="6389" y="9759"/>
                        <a:pt x="7587" y="9759"/>
                      </a:cubicBezTo>
                      <a:cubicBezTo>
                        <a:pt x="8508" y="9759"/>
                        <a:pt x="9107" y="9507"/>
                        <a:pt x="9107" y="9507"/>
                      </a:cubicBezTo>
                      <a:lnTo>
                        <a:pt x="8907" y="9107"/>
                      </a:lnTo>
                      <a:cubicBezTo>
                        <a:pt x="8708" y="9135"/>
                        <a:pt x="8482" y="9154"/>
                        <a:pt x="8234" y="9154"/>
                      </a:cubicBezTo>
                      <a:cubicBezTo>
                        <a:pt x="7027" y="9154"/>
                        <a:pt x="5297" y="8709"/>
                        <a:pt x="3636" y="6772"/>
                      </a:cubicBezTo>
                      <a:cubicBezTo>
                        <a:pt x="2102" y="4970"/>
                        <a:pt x="1602" y="2535"/>
                        <a:pt x="2302" y="300"/>
                      </a:cubicBezTo>
                      <a:lnTo>
                        <a:pt x="1969" y="0"/>
                      </a:ln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896" name="Google Shape;20896;p58"/>
              <p:cNvGrpSpPr/>
              <p:nvPr/>
            </p:nvGrpSpPr>
            <p:grpSpPr>
              <a:xfrm>
                <a:off x="1971500" y="1482325"/>
                <a:ext cx="763900" cy="714425"/>
                <a:chOff x="1971500" y="1482325"/>
                <a:chExt cx="763900" cy="714425"/>
              </a:xfrm>
            </p:grpSpPr>
            <p:sp>
              <p:nvSpPr>
                <p:cNvPr id="20897" name="Google Shape;20897;p58"/>
                <p:cNvSpPr/>
                <p:nvPr/>
              </p:nvSpPr>
              <p:spPr>
                <a:xfrm>
                  <a:off x="1977350" y="1482325"/>
                  <a:ext cx="758050" cy="66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" h="26494" extrusionOk="0">
                      <a:moveTo>
                        <a:pt x="14984" y="1"/>
                      </a:moveTo>
                      <a:cubicBezTo>
                        <a:pt x="7497" y="1"/>
                        <a:pt x="1170" y="5150"/>
                        <a:pt x="634" y="12060"/>
                      </a:cubicBezTo>
                      <a:cubicBezTo>
                        <a:pt x="0" y="19332"/>
                        <a:pt x="6038" y="25804"/>
                        <a:pt x="14110" y="26437"/>
                      </a:cubicBezTo>
                      <a:cubicBezTo>
                        <a:pt x="14563" y="26475"/>
                        <a:pt x="15013" y="26493"/>
                        <a:pt x="15458" y="26493"/>
                      </a:cubicBezTo>
                      <a:cubicBezTo>
                        <a:pt x="22915" y="26493"/>
                        <a:pt x="29155" y="21324"/>
                        <a:pt x="29721" y="14462"/>
                      </a:cubicBezTo>
                      <a:cubicBezTo>
                        <a:pt x="30322" y="7190"/>
                        <a:pt x="24318" y="719"/>
                        <a:pt x="16278" y="52"/>
                      </a:cubicBezTo>
                      <a:cubicBezTo>
                        <a:pt x="15844" y="17"/>
                        <a:pt x="15412" y="1"/>
                        <a:pt x="14984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8" name="Google Shape;20898;p58"/>
                <p:cNvSpPr/>
                <p:nvPr/>
              </p:nvSpPr>
              <p:spPr>
                <a:xfrm>
                  <a:off x="1971500" y="1645400"/>
                  <a:ext cx="677175" cy="5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87" h="22054" extrusionOk="0">
                      <a:moveTo>
                        <a:pt x="2769" y="0"/>
                      </a:moveTo>
                      <a:lnTo>
                        <a:pt x="2769" y="0"/>
                      </a:lnTo>
                      <a:cubicBezTo>
                        <a:pt x="1568" y="1968"/>
                        <a:pt x="868" y="4170"/>
                        <a:pt x="668" y="6438"/>
                      </a:cubicBezTo>
                      <a:cubicBezTo>
                        <a:pt x="34" y="14244"/>
                        <a:pt x="3637" y="19914"/>
                        <a:pt x="11209" y="21582"/>
                      </a:cubicBezTo>
                      <a:cubicBezTo>
                        <a:pt x="12660" y="21904"/>
                        <a:pt x="14026" y="22053"/>
                        <a:pt x="15304" y="22053"/>
                      </a:cubicBezTo>
                      <a:cubicBezTo>
                        <a:pt x="21043" y="22053"/>
                        <a:pt x="25013" y="19040"/>
                        <a:pt x="27087" y="15111"/>
                      </a:cubicBezTo>
                      <a:lnTo>
                        <a:pt x="27087" y="15111"/>
                      </a:lnTo>
                      <a:cubicBezTo>
                        <a:pt x="27086" y="15111"/>
                        <a:pt x="24323" y="18729"/>
                        <a:pt x="17464" y="18729"/>
                      </a:cubicBezTo>
                      <a:cubicBezTo>
                        <a:pt x="15863" y="18729"/>
                        <a:pt x="14040" y="18532"/>
                        <a:pt x="11976" y="18046"/>
                      </a:cubicBezTo>
                      <a:cubicBezTo>
                        <a:pt x="1" y="15244"/>
                        <a:pt x="2769" y="1"/>
                        <a:pt x="2769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9" name="Google Shape;20899;p58"/>
                <p:cNvSpPr/>
                <p:nvPr/>
              </p:nvSpPr>
              <p:spPr>
                <a:xfrm>
                  <a:off x="2011525" y="2011325"/>
                  <a:ext cx="145125" cy="1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777" extrusionOk="0">
                      <a:moveTo>
                        <a:pt x="1764" y="0"/>
                      </a:moveTo>
                      <a:cubicBezTo>
                        <a:pt x="1330" y="0"/>
                        <a:pt x="973" y="134"/>
                        <a:pt x="768" y="407"/>
                      </a:cubicBezTo>
                      <a:lnTo>
                        <a:pt x="1" y="1441"/>
                      </a:lnTo>
                      <a:lnTo>
                        <a:pt x="4471" y="4777"/>
                      </a:lnTo>
                      <a:lnTo>
                        <a:pt x="5305" y="3676"/>
                      </a:lnTo>
                      <a:cubicBezTo>
                        <a:pt x="5805" y="3009"/>
                        <a:pt x="5171" y="1708"/>
                        <a:pt x="3904" y="807"/>
                      </a:cubicBezTo>
                      <a:cubicBezTo>
                        <a:pt x="3176" y="276"/>
                        <a:pt x="2389" y="0"/>
                        <a:pt x="1764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0" name="Google Shape;20900;p58"/>
                <p:cNvSpPr/>
                <p:nvPr/>
              </p:nvSpPr>
              <p:spPr>
                <a:xfrm>
                  <a:off x="1999025" y="2036800"/>
                  <a:ext cx="137625" cy="10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4087" extrusionOk="0">
                      <a:moveTo>
                        <a:pt x="1474" y="1"/>
                      </a:moveTo>
                      <a:cubicBezTo>
                        <a:pt x="1042" y="1"/>
                        <a:pt x="691" y="137"/>
                        <a:pt x="501" y="422"/>
                      </a:cubicBezTo>
                      <a:cubicBezTo>
                        <a:pt x="0" y="1089"/>
                        <a:pt x="634" y="2357"/>
                        <a:pt x="1902" y="3258"/>
                      </a:cubicBezTo>
                      <a:cubicBezTo>
                        <a:pt x="2642" y="3798"/>
                        <a:pt x="3443" y="4086"/>
                        <a:pt x="4073" y="4086"/>
                      </a:cubicBezTo>
                      <a:cubicBezTo>
                        <a:pt x="4493" y="4086"/>
                        <a:pt x="4837" y="3958"/>
                        <a:pt x="5037" y="3691"/>
                      </a:cubicBezTo>
                      <a:cubicBezTo>
                        <a:pt x="5504" y="2991"/>
                        <a:pt x="4904" y="1757"/>
                        <a:pt x="3636" y="823"/>
                      </a:cubicBezTo>
                      <a:cubicBezTo>
                        <a:pt x="2905" y="289"/>
                        <a:pt x="2103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901" name="Google Shape;20901;p58"/>
              <p:cNvSpPr/>
              <p:nvPr/>
            </p:nvSpPr>
            <p:spPr>
              <a:xfrm>
                <a:off x="2370125" y="1672900"/>
                <a:ext cx="161800" cy="1609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6439" extrusionOk="0">
                    <a:moveTo>
                      <a:pt x="3703" y="1"/>
                    </a:moveTo>
                    <a:cubicBezTo>
                      <a:pt x="1235" y="1"/>
                      <a:pt x="0" y="2970"/>
                      <a:pt x="1735" y="4704"/>
                    </a:cubicBezTo>
                    <a:cubicBezTo>
                      <a:pt x="3470" y="6439"/>
                      <a:pt x="6472" y="5238"/>
                      <a:pt x="6472" y="2769"/>
                    </a:cubicBezTo>
                    <a:cubicBezTo>
                      <a:pt x="6472" y="1235"/>
                      <a:pt x="5237" y="1"/>
                      <a:pt x="3703" y="1"/>
                    </a:cubicBezTo>
                    <a:close/>
                  </a:path>
                </a:pathLst>
              </a:custGeom>
              <a:solidFill>
                <a:srgbClr val="7F7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2" name="Google Shape;20902;p58"/>
              <p:cNvSpPr/>
              <p:nvPr/>
            </p:nvSpPr>
            <p:spPr>
              <a:xfrm>
                <a:off x="2219175" y="2013450"/>
                <a:ext cx="701375" cy="696675"/>
              </a:xfrm>
              <a:custGeom>
                <a:avLst/>
                <a:gdLst/>
                <a:ahLst/>
                <a:cxnLst/>
                <a:rect l="l" t="t" r="r" b="b"/>
                <a:pathLst>
                  <a:path w="28055" h="27867" extrusionOk="0">
                    <a:moveTo>
                      <a:pt x="11309" y="1"/>
                    </a:moveTo>
                    <a:cubicBezTo>
                      <a:pt x="10036" y="1"/>
                      <a:pt x="8756" y="436"/>
                      <a:pt x="7706" y="1323"/>
                    </a:cubicBezTo>
                    <a:lnTo>
                      <a:pt x="2703" y="5526"/>
                    </a:lnTo>
                    <a:cubicBezTo>
                      <a:pt x="301" y="7527"/>
                      <a:pt x="1" y="11063"/>
                      <a:pt x="2002" y="13465"/>
                    </a:cubicBezTo>
                    <a:lnTo>
                      <a:pt x="12410" y="25874"/>
                    </a:lnTo>
                    <a:cubicBezTo>
                      <a:pt x="13521" y="27189"/>
                      <a:pt x="15105" y="27866"/>
                      <a:pt x="16700" y="27866"/>
                    </a:cubicBezTo>
                    <a:cubicBezTo>
                      <a:pt x="17977" y="27866"/>
                      <a:pt x="19262" y="27431"/>
                      <a:pt x="20315" y="26541"/>
                    </a:cubicBezTo>
                    <a:lnTo>
                      <a:pt x="25352" y="22338"/>
                    </a:lnTo>
                    <a:cubicBezTo>
                      <a:pt x="27721" y="20336"/>
                      <a:pt x="28054" y="16767"/>
                      <a:pt x="26053" y="14399"/>
                    </a:cubicBezTo>
                    <a:lnTo>
                      <a:pt x="15612" y="2023"/>
                    </a:lnTo>
                    <a:cubicBezTo>
                      <a:pt x="14498" y="686"/>
                      <a:pt x="12908" y="1"/>
                      <a:pt x="11309" y="1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3" name="Google Shape;20903;p58"/>
              <p:cNvSpPr/>
              <p:nvPr/>
            </p:nvSpPr>
            <p:spPr>
              <a:xfrm>
                <a:off x="2044050" y="1549125"/>
                <a:ext cx="66550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26620" h="24743" extrusionOk="0">
                    <a:moveTo>
                      <a:pt x="13213" y="0"/>
                    </a:moveTo>
                    <a:cubicBezTo>
                      <a:pt x="6656" y="0"/>
                      <a:pt x="1104" y="4885"/>
                      <a:pt x="568" y="11323"/>
                    </a:cubicBezTo>
                    <a:cubicBezTo>
                      <a:pt x="1" y="18128"/>
                      <a:pt x="5238" y="24132"/>
                      <a:pt x="12310" y="24699"/>
                    </a:cubicBezTo>
                    <a:cubicBezTo>
                      <a:pt x="12672" y="24729"/>
                      <a:pt x="13032" y="24743"/>
                      <a:pt x="13389" y="24743"/>
                    </a:cubicBezTo>
                    <a:cubicBezTo>
                      <a:pt x="19965" y="24743"/>
                      <a:pt x="25515" y="19881"/>
                      <a:pt x="26053" y="13458"/>
                    </a:cubicBezTo>
                    <a:cubicBezTo>
                      <a:pt x="26620" y="6653"/>
                      <a:pt x="21383" y="615"/>
                      <a:pt x="14344" y="48"/>
                    </a:cubicBezTo>
                    <a:cubicBezTo>
                      <a:pt x="13965" y="16"/>
                      <a:pt x="13587" y="0"/>
                      <a:pt x="13213" y="0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4" name="Google Shape;20904;p58"/>
              <p:cNvSpPr/>
              <p:nvPr/>
            </p:nvSpPr>
            <p:spPr>
              <a:xfrm>
                <a:off x="2355925" y="1587750"/>
                <a:ext cx="196025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640" extrusionOk="0">
                    <a:moveTo>
                      <a:pt x="1426" y="1"/>
                    </a:moveTo>
                    <a:cubicBezTo>
                      <a:pt x="816" y="1"/>
                      <a:pt x="247" y="116"/>
                      <a:pt x="201" y="538"/>
                    </a:cubicBezTo>
                    <a:cubicBezTo>
                      <a:pt x="201" y="538"/>
                      <a:pt x="1" y="1456"/>
                      <a:pt x="1702" y="1456"/>
                    </a:cubicBezTo>
                    <a:cubicBezTo>
                      <a:pt x="1835" y="1456"/>
                      <a:pt x="1979" y="1451"/>
                      <a:pt x="2136" y="1439"/>
                    </a:cubicBezTo>
                    <a:cubicBezTo>
                      <a:pt x="2136" y="1439"/>
                      <a:pt x="2414" y="1414"/>
                      <a:pt x="2864" y="1414"/>
                    </a:cubicBezTo>
                    <a:cubicBezTo>
                      <a:pt x="3991" y="1414"/>
                      <a:pt x="6196" y="1567"/>
                      <a:pt x="7840" y="2640"/>
                    </a:cubicBezTo>
                    <a:cubicBezTo>
                      <a:pt x="7840" y="2640"/>
                      <a:pt x="6373" y="805"/>
                      <a:pt x="2970" y="171"/>
                    </a:cubicBezTo>
                    <a:cubicBezTo>
                      <a:pt x="2970" y="171"/>
                      <a:pt x="2168" y="1"/>
                      <a:pt x="1426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5" name="Google Shape;20905;p58"/>
              <p:cNvSpPr/>
              <p:nvPr/>
            </p:nvSpPr>
            <p:spPr>
              <a:xfrm>
                <a:off x="3013925" y="1893900"/>
                <a:ext cx="16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34" extrusionOk="0">
                    <a:moveTo>
                      <a:pt x="67" y="1"/>
                    </a:moveTo>
                    <a:lnTo>
                      <a:pt x="0" y="34"/>
                    </a:lnTo>
                    <a:lnTo>
                      <a:pt x="67" y="134"/>
                    </a:lnTo>
                    <a:cubicBezTo>
                      <a:pt x="67" y="101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6" name="Google Shape;20906;p58"/>
              <p:cNvSpPr/>
              <p:nvPr/>
            </p:nvSpPr>
            <p:spPr>
              <a:xfrm>
                <a:off x="2576925" y="2003150"/>
                <a:ext cx="391150" cy="310300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12412" extrusionOk="0">
                    <a:moveTo>
                      <a:pt x="635" y="0"/>
                    </a:moveTo>
                    <a:lnTo>
                      <a:pt x="68" y="2969"/>
                    </a:lnTo>
                    <a:cubicBezTo>
                      <a:pt x="1" y="3369"/>
                      <a:pt x="101" y="3770"/>
                      <a:pt x="368" y="4103"/>
                    </a:cubicBezTo>
                    <a:lnTo>
                      <a:pt x="5738" y="11875"/>
                    </a:lnTo>
                    <a:cubicBezTo>
                      <a:pt x="6022" y="12260"/>
                      <a:pt x="6403" y="12411"/>
                      <a:pt x="6830" y="12411"/>
                    </a:cubicBezTo>
                    <a:cubicBezTo>
                      <a:pt x="7108" y="12411"/>
                      <a:pt x="7405" y="12347"/>
                      <a:pt x="7706" y="12242"/>
                    </a:cubicBezTo>
                    <a:lnTo>
                      <a:pt x="14878" y="9207"/>
                    </a:lnTo>
                    <a:cubicBezTo>
                      <a:pt x="15212" y="8940"/>
                      <a:pt x="15412" y="8540"/>
                      <a:pt x="15379" y="8106"/>
                    </a:cubicBezTo>
                    <a:lnTo>
                      <a:pt x="15645" y="607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7" name="Google Shape;20907;p58"/>
              <p:cNvSpPr/>
              <p:nvPr/>
            </p:nvSpPr>
            <p:spPr>
              <a:xfrm>
                <a:off x="2649500" y="1956500"/>
                <a:ext cx="1876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5380" extrusionOk="0">
                    <a:moveTo>
                      <a:pt x="5203" y="1"/>
                    </a:moveTo>
                    <a:cubicBezTo>
                      <a:pt x="5041" y="1"/>
                      <a:pt x="4846" y="59"/>
                      <a:pt x="4603" y="165"/>
                    </a:cubicBezTo>
                    <a:lnTo>
                      <a:pt x="467" y="1866"/>
                    </a:lnTo>
                    <a:cubicBezTo>
                      <a:pt x="100" y="2100"/>
                      <a:pt x="0" y="2567"/>
                      <a:pt x="234" y="2934"/>
                    </a:cubicBezTo>
                    <a:lnTo>
                      <a:pt x="1835" y="5102"/>
                    </a:lnTo>
                    <a:cubicBezTo>
                      <a:pt x="1983" y="5287"/>
                      <a:pt x="2193" y="5380"/>
                      <a:pt x="2408" y="5380"/>
                    </a:cubicBezTo>
                    <a:cubicBezTo>
                      <a:pt x="2579" y="5380"/>
                      <a:pt x="2754" y="5321"/>
                      <a:pt x="2902" y="5202"/>
                    </a:cubicBezTo>
                    <a:lnTo>
                      <a:pt x="7038" y="3501"/>
                    </a:lnTo>
                    <a:cubicBezTo>
                      <a:pt x="7405" y="3301"/>
                      <a:pt x="7505" y="2800"/>
                      <a:pt x="7272" y="2467"/>
                    </a:cubicBezTo>
                    <a:lnTo>
                      <a:pt x="5671" y="265"/>
                    </a:lnTo>
                    <a:cubicBezTo>
                      <a:pt x="5544" y="84"/>
                      <a:pt x="5397" y="1"/>
                      <a:pt x="5203" y="1"/>
                    </a:cubicBezTo>
                    <a:close/>
                  </a:path>
                </a:pathLst>
              </a:custGeom>
              <a:solidFill>
                <a:srgbClr val="0400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8" name="Google Shape;20908;p58"/>
              <p:cNvSpPr/>
              <p:nvPr/>
            </p:nvSpPr>
            <p:spPr>
              <a:xfrm>
                <a:off x="2756225" y="2443450"/>
                <a:ext cx="152650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5059" extrusionOk="0">
                    <a:moveTo>
                      <a:pt x="1068" y="1"/>
                    </a:moveTo>
                    <a:cubicBezTo>
                      <a:pt x="868" y="134"/>
                      <a:pt x="735" y="268"/>
                      <a:pt x="601" y="435"/>
                    </a:cubicBezTo>
                    <a:cubicBezTo>
                      <a:pt x="1" y="1202"/>
                      <a:pt x="101" y="2303"/>
                      <a:pt x="868" y="2903"/>
                    </a:cubicBezTo>
                    <a:lnTo>
                      <a:pt x="3403" y="4771"/>
                    </a:lnTo>
                    <a:cubicBezTo>
                      <a:pt x="3696" y="4966"/>
                      <a:pt x="4028" y="5059"/>
                      <a:pt x="4358" y="5059"/>
                    </a:cubicBezTo>
                    <a:cubicBezTo>
                      <a:pt x="4932" y="5059"/>
                      <a:pt x="5499" y="4779"/>
                      <a:pt x="5838" y="4271"/>
                    </a:cubicBezTo>
                    <a:cubicBezTo>
                      <a:pt x="5972" y="4137"/>
                      <a:pt x="6038" y="3937"/>
                      <a:pt x="6105" y="3770"/>
                    </a:cubicBezTo>
                    <a:cubicBezTo>
                      <a:pt x="5138" y="2636"/>
                      <a:pt x="3503" y="535"/>
                      <a:pt x="1068" y="1"/>
                    </a:cubicBezTo>
                    <a:close/>
                  </a:path>
                </a:pathLst>
              </a:custGeom>
              <a:solidFill>
                <a:srgbClr val="00B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9" name="Google Shape;20909;p58"/>
              <p:cNvSpPr/>
              <p:nvPr/>
            </p:nvSpPr>
            <p:spPr>
              <a:xfrm>
                <a:off x="2866600" y="2546075"/>
                <a:ext cx="339150" cy="304650"/>
              </a:xfrm>
              <a:custGeom>
                <a:avLst/>
                <a:gdLst/>
                <a:ahLst/>
                <a:cxnLst/>
                <a:rect l="l" t="t" r="r" b="b"/>
                <a:pathLst>
                  <a:path w="13566" h="12186" extrusionOk="0">
                    <a:moveTo>
                      <a:pt x="12085" y="0"/>
                    </a:moveTo>
                    <a:cubicBezTo>
                      <a:pt x="11563" y="0"/>
                      <a:pt x="10971" y="344"/>
                      <a:pt x="10430" y="1467"/>
                    </a:cubicBezTo>
                    <a:cubicBezTo>
                      <a:pt x="9029" y="4335"/>
                      <a:pt x="8628" y="5002"/>
                      <a:pt x="8628" y="5002"/>
                    </a:cubicBezTo>
                    <a:cubicBezTo>
                      <a:pt x="7361" y="3635"/>
                      <a:pt x="5760" y="2601"/>
                      <a:pt x="3992" y="1967"/>
                    </a:cubicBezTo>
                    <a:cubicBezTo>
                      <a:pt x="3677" y="1825"/>
                      <a:pt x="3440" y="1775"/>
                      <a:pt x="3261" y="1775"/>
                    </a:cubicBezTo>
                    <a:cubicBezTo>
                      <a:pt x="2854" y="1775"/>
                      <a:pt x="2758" y="2034"/>
                      <a:pt x="2758" y="2034"/>
                    </a:cubicBezTo>
                    <a:cubicBezTo>
                      <a:pt x="2758" y="2034"/>
                      <a:pt x="22" y="6370"/>
                      <a:pt x="22" y="7638"/>
                    </a:cubicBezTo>
                    <a:cubicBezTo>
                      <a:pt x="1" y="8439"/>
                      <a:pt x="457" y="8579"/>
                      <a:pt x="780" y="8579"/>
                    </a:cubicBezTo>
                    <a:cubicBezTo>
                      <a:pt x="954" y="8579"/>
                      <a:pt x="1090" y="8538"/>
                      <a:pt x="1090" y="8538"/>
                    </a:cubicBezTo>
                    <a:cubicBezTo>
                      <a:pt x="1224" y="8526"/>
                      <a:pt x="1358" y="8520"/>
                      <a:pt x="1493" y="8520"/>
                    </a:cubicBezTo>
                    <a:cubicBezTo>
                      <a:pt x="3843" y="8520"/>
                      <a:pt x="6260" y="10340"/>
                      <a:pt x="6260" y="10340"/>
                    </a:cubicBezTo>
                    <a:cubicBezTo>
                      <a:pt x="8251" y="11842"/>
                      <a:pt x="9632" y="12185"/>
                      <a:pt x="10480" y="12185"/>
                    </a:cubicBezTo>
                    <a:cubicBezTo>
                      <a:pt x="11195" y="12185"/>
                      <a:pt x="11530" y="11941"/>
                      <a:pt x="11530" y="11941"/>
                    </a:cubicBezTo>
                    <a:lnTo>
                      <a:pt x="13565" y="866"/>
                    </a:lnTo>
                    <a:cubicBezTo>
                      <a:pt x="13565" y="866"/>
                      <a:pt x="12913" y="0"/>
                      <a:pt x="12085" y="0"/>
                    </a:cubicBezTo>
                    <a:close/>
                  </a:path>
                </a:pathLst>
              </a:custGeom>
              <a:solidFill>
                <a:srgbClr val="00B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0" name="Google Shape;20910;p58"/>
              <p:cNvSpPr/>
              <p:nvPr/>
            </p:nvSpPr>
            <p:spPr>
              <a:xfrm>
                <a:off x="2866600" y="2546075"/>
                <a:ext cx="339150" cy="304650"/>
              </a:xfrm>
              <a:custGeom>
                <a:avLst/>
                <a:gdLst/>
                <a:ahLst/>
                <a:cxnLst/>
                <a:rect l="l" t="t" r="r" b="b"/>
                <a:pathLst>
                  <a:path w="13566" h="12186" extrusionOk="0">
                    <a:moveTo>
                      <a:pt x="12085" y="0"/>
                    </a:moveTo>
                    <a:cubicBezTo>
                      <a:pt x="11563" y="0"/>
                      <a:pt x="10971" y="344"/>
                      <a:pt x="10430" y="1467"/>
                    </a:cubicBezTo>
                    <a:cubicBezTo>
                      <a:pt x="9029" y="4335"/>
                      <a:pt x="8628" y="5002"/>
                      <a:pt x="8628" y="5002"/>
                    </a:cubicBezTo>
                    <a:cubicBezTo>
                      <a:pt x="7361" y="3635"/>
                      <a:pt x="5760" y="2601"/>
                      <a:pt x="3992" y="1967"/>
                    </a:cubicBezTo>
                    <a:cubicBezTo>
                      <a:pt x="3677" y="1825"/>
                      <a:pt x="3440" y="1775"/>
                      <a:pt x="3261" y="1775"/>
                    </a:cubicBezTo>
                    <a:cubicBezTo>
                      <a:pt x="2854" y="1775"/>
                      <a:pt x="2758" y="2034"/>
                      <a:pt x="2758" y="2034"/>
                    </a:cubicBezTo>
                    <a:cubicBezTo>
                      <a:pt x="2758" y="2034"/>
                      <a:pt x="22" y="6370"/>
                      <a:pt x="22" y="7638"/>
                    </a:cubicBezTo>
                    <a:cubicBezTo>
                      <a:pt x="1" y="8439"/>
                      <a:pt x="457" y="8579"/>
                      <a:pt x="780" y="8579"/>
                    </a:cubicBezTo>
                    <a:cubicBezTo>
                      <a:pt x="954" y="8579"/>
                      <a:pt x="1090" y="8538"/>
                      <a:pt x="1090" y="8538"/>
                    </a:cubicBezTo>
                    <a:cubicBezTo>
                      <a:pt x="1224" y="8526"/>
                      <a:pt x="1358" y="8520"/>
                      <a:pt x="1493" y="8520"/>
                    </a:cubicBezTo>
                    <a:cubicBezTo>
                      <a:pt x="3843" y="8520"/>
                      <a:pt x="6260" y="10340"/>
                      <a:pt x="6260" y="10340"/>
                    </a:cubicBezTo>
                    <a:cubicBezTo>
                      <a:pt x="8251" y="11842"/>
                      <a:pt x="9632" y="12185"/>
                      <a:pt x="10480" y="12185"/>
                    </a:cubicBezTo>
                    <a:cubicBezTo>
                      <a:pt x="11195" y="12185"/>
                      <a:pt x="11530" y="11941"/>
                      <a:pt x="11530" y="11941"/>
                    </a:cubicBezTo>
                    <a:lnTo>
                      <a:pt x="13565" y="866"/>
                    </a:lnTo>
                    <a:cubicBezTo>
                      <a:pt x="13565" y="866"/>
                      <a:pt x="12913" y="0"/>
                      <a:pt x="12085" y="0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1" name="Google Shape;20911;p58"/>
              <p:cNvSpPr/>
              <p:nvPr/>
            </p:nvSpPr>
            <p:spPr>
              <a:xfrm>
                <a:off x="3117325" y="2561600"/>
                <a:ext cx="108425" cy="283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11332" extrusionOk="0">
                    <a:moveTo>
                      <a:pt x="2929" y="0"/>
                    </a:moveTo>
                    <a:cubicBezTo>
                      <a:pt x="2173" y="0"/>
                      <a:pt x="1421" y="994"/>
                      <a:pt x="1201" y="2313"/>
                    </a:cubicBezTo>
                    <a:lnTo>
                      <a:pt x="234" y="8518"/>
                    </a:lnTo>
                    <a:cubicBezTo>
                      <a:pt x="0" y="9952"/>
                      <a:pt x="467" y="11186"/>
                      <a:pt x="1268" y="11320"/>
                    </a:cubicBezTo>
                    <a:cubicBezTo>
                      <a:pt x="1315" y="11327"/>
                      <a:pt x="1361" y="11331"/>
                      <a:pt x="1408" y="11331"/>
                    </a:cubicBezTo>
                    <a:cubicBezTo>
                      <a:pt x="2164" y="11331"/>
                      <a:pt x="2916" y="10336"/>
                      <a:pt x="3136" y="8985"/>
                    </a:cubicBezTo>
                    <a:lnTo>
                      <a:pt x="4137" y="2780"/>
                    </a:lnTo>
                    <a:cubicBezTo>
                      <a:pt x="4337" y="1379"/>
                      <a:pt x="3870" y="112"/>
                      <a:pt x="3069" y="12"/>
                    </a:cubicBezTo>
                    <a:cubicBezTo>
                      <a:pt x="3023" y="4"/>
                      <a:pt x="2976" y="0"/>
                      <a:pt x="2929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2" name="Google Shape;20912;p58"/>
              <p:cNvSpPr/>
              <p:nvPr/>
            </p:nvSpPr>
            <p:spPr>
              <a:xfrm>
                <a:off x="2395150" y="2579400"/>
                <a:ext cx="123450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79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4" y="467"/>
                      <a:pt x="1635" y="1334"/>
                      <a:pt x="1801" y="2402"/>
                    </a:cubicBezTo>
                    <a:lnTo>
                      <a:pt x="3403" y="3669"/>
                    </a:lnTo>
                    <a:cubicBezTo>
                      <a:pt x="3836" y="4036"/>
                      <a:pt x="3903" y="4703"/>
                      <a:pt x="3536" y="5137"/>
                    </a:cubicBezTo>
                    <a:cubicBezTo>
                      <a:pt x="3336" y="5371"/>
                      <a:pt x="3036" y="5537"/>
                      <a:pt x="2735" y="5537"/>
                    </a:cubicBezTo>
                    <a:lnTo>
                      <a:pt x="2769" y="5571"/>
                    </a:lnTo>
                    <a:cubicBezTo>
                      <a:pt x="2981" y="5725"/>
                      <a:pt x="3199" y="5791"/>
                      <a:pt x="3406" y="5791"/>
                    </a:cubicBezTo>
                    <a:cubicBezTo>
                      <a:pt x="4273" y="5791"/>
                      <a:pt x="4938" y="4630"/>
                      <a:pt x="4103" y="3903"/>
                    </a:cubicBezTo>
                    <a:lnTo>
                      <a:pt x="2535" y="2635"/>
                    </a:lnTo>
                    <a:cubicBezTo>
                      <a:pt x="2302" y="1301"/>
                      <a:pt x="1301" y="300"/>
                      <a:pt x="0" y="0"/>
                    </a:cubicBez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3" name="Google Shape;20913;p58"/>
              <p:cNvSpPr/>
              <p:nvPr/>
            </p:nvSpPr>
            <p:spPr>
              <a:xfrm>
                <a:off x="2436825" y="2705975"/>
                <a:ext cx="4672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489" extrusionOk="0">
                    <a:moveTo>
                      <a:pt x="473" y="0"/>
                    </a:moveTo>
                    <a:cubicBezTo>
                      <a:pt x="458" y="0"/>
                      <a:pt x="486" y="20"/>
                      <a:pt x="504" y="28"/>
                    </a:cubicBezTo>
                    <a:lnTo>
                      <a:pt x="504" y="28"/>
                    </a:lnTo>
                    <a:lnTo>
                      <a:pt x="902" y="2709"/>
                    </a:lnTo>
                    <a:cubicBezTo>
                      <a:pt x="1002" y="3643"/>
                      <a:pt x="868" y="3977"/>
                      <a:pt x="335" y="4177"/>
                    </a:cubicBezTo>
                    <a:cubicBezTo>
                      <a:pt x="234" y="4244"/>
                      <a:pt x="101" y="4244"/>
                      <a:pt x="1" y="4244"/>
                    </a:cubicBezTo>
                    <a:cubicBezTo>
                      <a:pt x="211" y="4407"/>
                      <a:pt x="454" y="4489"/>
                      <a:pt x="707" y="4489"/>
                    </a:cubicBezTo>
                    <a:cubicBezTo>
                      <a:pt x="815" y="4489"/>
                      <a:pt x="925" y="4474"/>
                      <a:pt x="1035" y="4444"/>
                    </a:cubicBezTo>
                    <a:cubicBezTo>
                      <a:pt x="1602" y="4177"/>
                      <a:pt x="1869" y="3510"/>
                      <a:pt x="1602" y="2943"/>
                    </a:cubicBezTo>
                    <a:lnTo>
                      <a:pt x="510" y="30"/>
                    </a:lnTo>
                    <a:lnTo>
                      <a:pt x="510" y="30"/>
                    </a:lnTo>
                    <a:cubicBezTo>
                      <a:pt x="512" y="31"/>
                      <a:pt x="513" y="31"/>
                      <a:pt x="515" y="31"/>
                    </a:cubicBezTo>
                    <a:cubicBezTo>
                      <a:pt x="520" y="31"/>
                      <a:pt x="519" y="25"/>
                      <a:pt x="501" y="7"/>
                    </a:cubicBezTo>
                    <a:lnTo>
                      <a:pt x="501" y="7"/>
                    </a:lnTo>
                    <a:lnTo>
                      <a:pt x="501" y="7"/>
                    </a:lnTo>
                    <a:cubicBezTo>
                      <a:pt x="486" y="2"/>
                      <a:pt x="477" y="0"/>
                      <a:pt x="473" y="0"/>
                    </a:cubicBez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4" name="Google Shape;20914;p58"/>
              <p:cNvSpPr/>
              <p:nvPr/>
            </p:nvSpPr>
            <p:spPr>
              <a:xfrm>
                <a:off x="2295900" y="2738675"/>
                <a:ext cx="54225" cy="82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288" extrusionOk="0">
                    <a:moveTo>
                      <a:pt x="2169" y="0"/>
                    </a:moveTo>
                    <a:lnTo>
                      <a:pt x="1101" y="2369"/>
                    </a:lnTo>
                    <a:cubicBezTo>
                      <a:pt x="868" y="2769"/>
                      <a:pt x="468" y="3036"/>
                      <a:pt x="1" y="3036"/>
                    </a:cubicBezTo>
                    <a:cubicBezTo>
                      <a:pt x="134" y="3169"/>
                      <a:pt x="301" y="3236"/>
                      <a:pt x="468" y="3269"/>
                    </a:cubicBezTo>
                    <a:cubicBezTo>
                      <a:pt x="535" y="3281"/>
                      <a:pt x="602" y="3287"/>
                      <a:pt x="668" y="3287"/>
                    </a:cubicBezTo>
                    <a:cubicBezTo>
                      <a:pt x="1156" y="3287"/>
                      <a:pt x="1584" y="2972"/>
                      <a:pt x="1702" y="2502"/>
                    </a:cubicBezTo>
                    <a:lnTo>
                      <a:pt x="2169" y="0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5" name="Google Shape;20915;p58"/>
              <p:cNvSpPr/>
              <p:nvPr/>
            </p:nvSpPr>
            <p:spPr>
              <a:xfrm>
                <a:off x="2244200" y="2728675"/>
                <a:ext cx="52550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82" extrusionOk="0">
                    <a:moveTo>
                      <a:pt x="2102" y="0"/>
                    </a:moveTo>
                    <a:lnTo>
                      <a:pt x="1168" y="701"/>
                    </a:lnTo>
                    <a:cubicBezTo>
                      <a:pt x="892" y="922"/>
                      <a:pt x="569" y="1051"/>
                      <a:pt x="221" y="1051"/>
                    </a:cubicBezTo>
                    <a:cubicBezTo>
                      <a:pt x="148" y="1051"/>
                      <a:pt x="75" y="1046"/>
                      <a:pt x="0" y="1034"/>
                    </a:cubicBezTo>
                    <a:lnTo>
                      <a:pt x="0" y="1034"/>
                    </a:lnTo>
                    <a:lnTo>
                      <a:pt x="67" y="1068"/>
                    </a:lnTo>
                    <a:cubicBezTo>
                      <a:pt x="255" y="1212"/>
                      <a:pt x="473" y="1281"/>
                      <a:pt x="691" y="1281"/>
                    </a:cubicBezTo>
                    <a:cubicBezTo>
                      <a:pt x="976" y="1281"/>
                      <a:pt x="1260" y="1161"/>
                      <a:pt x="1468" y="934"/>
                    </a:cubicBezTo>
                    <a:lnTo>
                      <a:pt x="2102" y="0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6" name="Google Shape;20916;p58"/>
              <p:cNvSpPr/>
              <p:nvPr/>
            </p:nvSpPr>
            <p:spPr>
              <a:xfrm>
                <a:off x="2361775" y="2736175"/>
                <a:ext cx="4422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571" extrusionOk="0">
                    <a:moveTo>
                      <a:pt x="1669" y="0"/>
                    </a:moveTo>
                    <a:lnTo>
                      <a:pt x="1002" y="3136"/>
                    </a:lnTo>
                    <a:cubicBezTo>
                      <a:pt x="801" y="4070"/>
                      <a:pt x="568" y="4270"/>
                      <a:pt x="1" y="4337"/>
                    </a:cubicBezTo>
                    <a:cubicBezTo>
                      <a:pt x="201" y="4470"/>
                      <a:pt x="434" y="4570"/>
                      <a:pt x="668" y="4570"/>
                    </a:cubicBezTo>
                    <a:cubicBezTo>
                      <a:pt x="1302" y="4537"/>
                      <a:pt x="1769" y="4003"/>
                      <a:pt x="1735" y="3369"/>
                    </a:cubicBez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917" name="Google Shape;20917;p58"/>
              <p:cNvGrpSpPr/>
              <p:nvPr/>
            </p:nvGrpSpPr>
            <p:grpSpPr>
              <a:xfrm>
                <a:off x="2230025" y="1739200"/>
                <a:ext cx="1094125" cy="1111250"/>
                <a:chOff x="2230025" y="1739200"/>
                <a:chExt cx="1094125" cy="1111250"/>
              </a:xfrm>
            </p:grpSpPr>
            <p:grpSp>
              <p:nvGrpSpPr>
                <p:cNvPr id="20918" name="Google Shape;20918;p58"/>
                <p:cNvGrpSpPr/>
                <p:nvPr/>
              </p:nvGrpSpPr>
              <p:grpSpPr>
                <a:xfrm>
                  <a:off x="3043100" y="1739200"/>
                  <a:ext cx="267725" cy="274050"/>
                  <a:chOff x="3043100" y="1739200"/>
                  <a:chExt cx="267725" cy="274050"/>
                </a:xfrm>
              </p:grpSpPr>
              <p:sp>
                <p:nvSpPr>
                  <p:cNvPr id="20919" name="Google Shape;20919;p58"/>
                  <p:cNvSpPr/>
                  <p:nvPr/>
                </p:nvSpPr>
                <p:spPr>
                  <a:xfrm>
                    <a:off x="3043100" y="1817500"/>
                    <a:ext cx="201000" cy="19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0" h="7830" extrusionOk="0">
                        <a:moveTo>
                          <a:pt x="3615" y="1"/>
                        </a:moveTo>
                        <a:cubicBezTo>
                          <a:pt x="3124" y="1"/>
                          <a:pt x="2629" y="115"/>
                          <a:pt x="2169" y="355"/>
                        </a:cubicBezTo>
                        <a:cubicBezTo>
                          <a:pt x="601" y="1189"/>
                          <a:pt x="1" y="3123"/>
                          <a:pt x="868" y="4691"/>
                        </a:cubicBezTo>
                        <a:lnTo>
                          <a:pt x="1602" y="6125"/>
                        </a:lnTo>
                        <a:cubicBezTo>
                          <a:pt x="2184" y="7197"/>
                          <a:pt x="3287" y="7829"/>
                          <a:pt x="4433" y="7829"/>
                        </a:cubicBezTo>
                        <a:cubicBezTo>
                          <a:pt x="4929" y="7829"/>
                          <a:pt x="5432" y="7711"/>
                          <a:pt x="5905" y="7460"/>
                        </a:cubicBezTo>
                        <a:cubicBezTo>
                          <a:pt x="7439" y="6626"/>
                          <a:pt x="8040" y="4724"/>
                          <a:pt x="7206" y="3157"/>
                        </a:cubicBezTo>
                        <a:lnTo>
                          <a:pt x="6439" y="1722"/>
                        </a:lnTo>
                        <a:cubicBezTo>
                          <a:pt x="5878" y="624"/>
                          <a:pt x="4761" y="1"/>
                          <a:pt x="3615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0" name="Google Shape;20920;p58"/>
                  <p:cNvSpPr/>
                  <p:nvPr/>
                </p:nvSpPr>
                <p:spPr>
                  <a:xfrm>
                    <a:off x="3178200" y="1854700"/>
                    <a:ext cx="132625" cy="8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5" h="3288" extrusionOk="0">
                        <a:moveTo>
                          <a:pt x="4102" y="1"/>
                        </a:moveTo>
                        <a:cubicBezTo>
                          <a:pt x="3980" y="1"/>
                          <a:pt x="3857" y="22"/>
                          <a:pt x="3736" y="67"/>
                        </a:cubicBezTo>
                        <a:lnTo>
                          <a:pt x="801" y="1268"/>
                        </a:lnTo>
                        <a:cubicBezTo>
                          <a:pt x="267" y="1468"/>
                          <a:pt x="0" y="2102"/>
                          <a:pt x="234" y="2636"/>
                        </a:cubicBezTo>
                        <a:cubicBezTo>
                          <a:pt x="385" y="3037"/>
                          <a:pt x="781" y="3288"/>
                          <a:pt x="1195" y="3288"/>
                        </a:cubicBezTo>
                        <a:cubicBezTo>
                          <a:pt x="1331" y="3288"/>
                          <a:pt x="1469" y="3261"/>
                          <a:pt x="1602" y="3203"/>
                        </a:cubicBezTo>
                        <a:lnTo>
                          <a:pt x="4504" y="2036"/>
                        </a:lnTo>
                        <a:cubicBezTo>
                          <a:pt x="5037" y="1802"/>
                          <a:pt x="5304" y="1202"/>
                          <a:pt x="5104" y="668"/>
                        </a:cubicBezTo>
                        <a:cubicBezTo>
                          <a:pt x="4923" y="254"/>
                          <a:pt x="4522" y="1"/>
                          <a:pt x="4102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1" name="Google Shape;20921;p58"/>
                  <p:cNvSpPr/>
                  <p:nvPr/>
                </p:nvSpPr>
                <p:spPr>
                  <a:xfrm>
                    <a:off x="3164850" y="1785275"/>
                    <a:ext cx="135950" cy="10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38" h="4057" extrusionOk="0">
                        <a:moveTo>
                          <a:pt x="4231" y="0"/>
                        </a:moveTo>
                        <a:cubicBezTo>
                          <a:pt x="4015" y="0"/>
                          <a:pt x="3797" y="67"/>
                          <a:pt x="3603" y="209"/>
                        </a:cubicBezTo>
                        <a:lnTo>
                          <a:pt x="735" y="2111"/>
                        </a:lnTo>
                        <a:cubicBezTo>
                          <a:pt x="168" y="2377"/>
                          <a:pt x="1" y="3078"/>
                          <a:pt x="301" y="3612"/>
                        </a:cubicBezTo>
                        <a:cubicBezTo>
                          <a:pt x="524" y="3895"/>
                          <a:pt x="858" y="4056"/>
                          <a:pt x="1198" y="4056"/>
                        </a:cubicBezTo>
                        <a:cubicBezTo>
                          <a:pt x="1417" y="4056"/>
                          <a:pt x="1639" y="3989"/>
                          <a:pt x="1835" y="3845"/>
                        </a:cubicBezTo>
                        <a:lnTo>
                          <a:pt x="4737" y="1977"/>
                        </a:lnTo>
                        <a:cubicBezTo>
                          <a:pt x="5271" y="1644"/>
                          <a:pt x="5438" y="976"/>
                          <a:pt x="5138" y="476"/>
                        </a:cubicBezTo>
                        <a:cubicBezTo>
                          <a:pt x="4913" y="169"/>
                          <a:pt x="4575" y="0"/>
                          <a:pt x="4231" y="0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2" name="Google Shape;20922;p58"/>
                  <p:cNvSpPr/>
                  <p:nvPr/>
                </p:nvSpPr>
                <p:spPr>
                  <a:xfrm>
                    <a:off x="3121500" y="1739200"/>
                    <a:ext cx="113425" cy="12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7" h="5005" extrusionOk="0">
                        <a:moveTo>
                          <a:pt x="3408" y="1"/>
                        </a:moveTo>
                        <a:cubicBezTo>
                          <a:pt x="3048" y="1"/>
                          <a:pt x="2699" y="170"/>
                          <a:pt x="2469" y="484"/>
                        </a:cubicBezTo>
                        <a:lnTo>
                          <a:pt x="400" y="3253"/>
                        </a:lnTo>
                        <a:cubicBezTo>
                          <a:pt x="0" y="3720"/>
                          <a:pt x="67" y="4421"/>
                          <a:pt x="567" y="4821"/>
                        </a:cubicBezTo>
                        <a:cubicBezTo>
                          <a:pt x="753" y="4945"/>
                          <a:pt x="963" y="5004"/>
                          <a:pt x="1169" y="5004"/>
                        </a:cubicBezTo>
                        <a:cubicBezTo>
                          <a:pt x="1518" y="5004"/>
                          <a:pt x="1859" y="4835"/>
                          <a:pt x="2068" y="4521"/>
                        </a:cubicBezTo>
                        <a:lnTo>
                          <a:pt x="4170" y="1752"/>
                        </a:lnTo>
                        <a:cubicBezTo>
                          <a:pt x="4537" y="1285"/>
                          <a:pt x="4503" y="584"/>
                          <a:pt x="4036" y="184"/>
                        </a:cubicBezTo>
                        <a:cubicBezTo>
                          <a:pt x="3838" y="60"/>
                          <a:pt x="3621" y="1"/>
                          <a:pt x="3408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3" name="Google Shape;20923;p58"/>
                  <p:cNvSpPr/>
                  <p:nvPr/>
                </p:nvSpPr>
                <p:spPr>
                  <a:xfrm>
                    <a:off x="3077300" y="1765300"/>
                    <a:ext cx="63400" cy="12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5019" extrusionOk="0">
                        <a:moveTo>
                          <a:pt x="1444" y="0"/>
                        </a:moveTo>
                        <a:cubicBezTo>
                          <a:pt x="925" y="0"/>
                          <a:pt x="462" y="380"/>
                          <a:pt x="401" y="875"/>
                        </a:cubicBezTo>
                        <a:lnTo>
                          <a:pt x="34" y="3877"/>
                        </a:lnTo>
                        <a:cubicBezTo>
                          <a:pt x="0" y="4444"/>
                          <a:pt x="401" y="4944"/>
                          <a:pt x="968" y="5011"/>
                        </a:cubicBezTo>
                        <a:cubicBezTo>
                          <a:pt x="1009" y="5016"/>
                          <a:pt x="1050" y="5018"/>
                          <a:pt x="1091" y="5018"/>
                        </a:cubicBezTo>
                        <a:cubicBezTo>
                          <a:pt x="1606" y="5018"/>
                          <a:pt x="2042" y="4638"/>
                          <a:pt x="2135" y="4144"/>
                        </a:cubicBezTo>
                        <a:lnTo>
                          <a:pt x="2502" y="1142"/>
                        </a:lnTo>
                        <a:cubicBezTo>
                          <a:pt x="2535" y="575"/>
                          <a:pt x="2135" y="74"/>
                          <a:pt x="1568" y="7"/>
                        </a:cubicBezTo>
                        <a:cubicBezTo>
                          <a:pt x="1526" y="3"/>
                          <a:pt x="1485" y="0"/>
                          <a:pt x="1444" y="0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4" name="Google Shape;20924;p58"/>
                  <p:cNvSpPr/>
                  <p:nvPr/>
                </p:nvSpPr>
                <p:spPr>
                  <a:xfrm>
                    <a:off x="3157350" y="1925600"/>
                    <a:ext cx="126775" cy="5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1" h="2237" extrusionOk="0">
                        <a:moveTo>
                          <a:pt x="1101" y="0"/>
                        </a:moveTo>
                        <a:cubicBezTo>
                          <a:pt x="534" y="0"/>
                          <a:pt x="34" y="467"/>
                          <a:pt x="34" y="1034"/>
                        </a:cubicBezTo>
                        <a:cubicBezTo>
                          <a:pt x="1" y="1568"/>
                          <a:pt x="434" y="2068"/>
                          <a:pt x="1001" y="2102"/>
                        </a:cubicBezTo>
                        <a:lnTo>
                          <a:pt x="4003" y="2235"/>
                        </a:lnTo>
                        <a:cubicBezTo>
                          <a:pt x="4023" y="2236"/>
                          <a:pt x="4042" y="2237"/>
                          <a:pt x="4061" y="2237"/>
                        </a:cubicBezTo>
                        <a:cubicBezTo>
                          <a:pt x="4601" y="2237"/>
                          <a:pt x="5037" y="1782"/>
                          <a:pt x="5037" y="1234"/>
                        </a:cubicBezTo>
                        <a:cubicBezTo>
                          <a:pt x="5071" y="667"/>
                          <a:pt x="4671" y="200"/>
                          <a:pt x="4103" y="134"/>
                        </a:cubicBezTo>
                        <a:lnTo>
                          <a:pt x="1101" y="0"/>
                        </a:ln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925" name="Google Shape;20925;p58"/>
                <p:cNvSpPr/>
                <p:nvPr/>
              </p:nvSpPr>
              <p:spPr>
                <a:xfrm>
                  <a:off x="2726150" y="1890775"/>
                  <a:ext cx="391164" cy="2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6" h="9568" extrusionOk="0">
                      <a:moveTo>
                        <a:pt x="8540" y="1"/>
                      </a:moveTo>
                      <a:lnTo>
                        <a:pt x="8540" y="1"/>
                      </a:lnTo>
                      <a:cubicBezTo>
                        <a:pt x="5753" y="1526"/>
                        <a:pt x="3314" y="1824"/>
                        <a:pt x="1835" y="1824"/>
                      </a:cubicBezTo>
                      <a:cubicBezTo>
                        <a:pt x="888" y="1824"/>
                        <a:pt x="334" y="1702"/>
                        <a:pt x="334" y="1702"/>
                      </a:cubicBezTo>
                      <a:lnTo>
                        <a:pt x="0" y="8940"/>
                      </a:lnTo>
                      <a:cubicBezTo>
                        <a:pt x="520" y="9384"/>
                        <a:pt x="1207" y="9567"/>
                        <a:pt x="1986" y="9567"/>
                      </a:cubicBezTo>
                      <a:cubicBezTo>
                        <a:pt x="5655" y="9567"/>
                        <a:pt x="11375" y="5504"/>
                        <a:pt x="11375" y="5504"/>
                      </a:cubicBezTo>
                      <a:lnTo>
                        <a:pt x="10074" y="3503"/>
                      </a:lnTo>
                      <a:cubicBezTo>
                        <a:pt x="8273" y="401"/>
                        <a:pt x="8540" y="1"/>
                        <a:pt x="854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6" name="Google Shape;20926;p58"/>
                <p:cNvSpPr/>
                <p:nvPr/>
              </p:nvSpPr>
              <p:spPr>
                <a:xfrm>
                  <a:off x="2283400" y="1890775"/>
                  <a:ext cx="838950" cy="84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58" h="33607" extrusionOk="0">
                      <a:moveTo>
                        <a:pt x="16037" y="1"/>
                      </a:moveTo>
                      <a:cubicBezTo>
                        <a:pt x="15625" y="1"/>
                        <a:pt x="15111" y="70"/>
                        <a:pt x="14511" y="286"/>
                      </a:cubicBezTo>
                      <a:cubicBezTo>
                        <a:pt x="12843" y="887"/>
                        <a:pt x="6772" y="3155"/>
                        <a:pt x="6772" y="3155"/>
                      </a:cubicBezTo>
                      <a:cubicBezTo>
                        <a:pt x="5438" y="3655"/>
                        <a:pt x="4370" y="4656"/>
                        <a:pt x="3736" y="5890"/>
                      </a:cubicBezTo>
                      <a:cubicBezTo>
                        <a:pt x="2636" y="8058"/>
                        <a:pt x="401" y="11794"/>
                        <a:pt x="401" y="11794"/>
                      </a:cubicBezTo>
                      <a:cubicBezTo>
                        <a:pt x="0" y="12528"/>
                        <a:pt x="100" y="13429"/>
                        <a:pt x="667" y="14029"/>
                      </a:cubicBezTo>
                      <a:cubicBezTo>
                        <a:pt x="1568" y="15197"/>
                        <a:pt x="9674" y="24203"/>
                        <a:pt x="9674" y="24203"/>
                      </a:cubicBezTo>
                      <a:cubicBezTo>
                        <a:pt x="9674" y="24203"/>
                        <a:pt x="11142" y="25437"/>
                        <a:pt x="11008" y="26738"/>
                      </a:cubicBezTo>
                      <a:cubicBezTo>
                        <a:pt x="10849" y="27405"/>
                        <a:pt x="11325" y="28011"/>
                        <a:pt x="11975" y="28011"/>
                      </a:cubicBezTo>
                      <a:cubicBezTo>
                        <a:pt x="12008" y="28011"/>
                        <a:pt x="12041" y="28009"/>
                        <a:pt x="12076" y="28006"/>
                      </a:cubicBezTo>
                      <a:cubicBezTo>
                        <a:pt x="12076" y="28006"/>
                        <a:pt x="12136" y="27993"/>
                        <a:pt x="12228" y="27993"/>
                      </a:cubicBezTo>
                      <a:cubicBezTo>
                        <a:pt x="12496" y="27993"/>
                        <a:pt x="13027" y="28104"/>
                        <a:pt x="13076" y="28973"/>
                      </a:cubicBezTo>
                      <a:cubicBezTo>
                        <a:pt x="13129" y="29890"/>
                        <a:pt x="15774" y="33607"/>
                        <a:pt x="18297" y="33607"/>
                      </a:cubicBezTo>
                      <a:cubicBezTo>
                        <a:pt x="18986" y="33607"/>
                        <a:pt x="19666" y="33330"/>
                        <a:pt x="20281" y="32643"/>
                      </a:cubicBezTo>
                      <a:cubicBezTo>
                        <a:pt x="23150" y="29407"/>
                        <a:pt x="31890" y="20434"/>
                        <a:pt x="31890" y="20434"/>
                      </a:cubicBezTo>
                      <a:cubicBezTo>
                        <a:pt x="31890" y="20434"/>
                        <a:pt x="33558" y="18766"/>
                        <a:pt x="31623" y="16931"/>
                      </a:cubicBezTo>
                      <a:cubicBezTo>
                        <a:pt x="29688" y="15097"/>
                        <a:pt x="29288" y="16431"/>
                        <a:pt x="29121" y="14196"/>
                      </a:cubicBezTo>
                      <a:cubicBezTo>
                        <a:pt x="29121" y="14196"/>
                        <a:pt x="29088" y="12995"/>
                        <a:pt x="28220" y="12828"/>
                      </a:cubicBezTo>
                      <a:cubicBezTo>
                        <a:pt x="27353" y="12695"/>
                        <a:pt x="27720" y="12095"/>
                        <a:pt x="27720" y="12095"/>
                      </a:cubicBezTo>
                      <a:cubicBezTo>
                        <a:pt x="28020" y="11728"/>
                        <a:pt x="28020" y="11194"/>
                        <a:pt x="27720" y="10827"/>
                      </a:cubicBezTo>
                      <a:cubicBezTo>
                        <a:pt x="27186" y="10193"/>
                        <a:pt x="28254" y="8992"/>
                        <a:pt x="26052" y="8792"/>
                      </a:cubicBezTo>
                      <a:lnTo>
                        <a:pt x="17179" y="219"/>
                      </a:lnTo>
                      <a:cubicBezTo>
                        <a:pt x="17179" y="219"/>
                        <a:pt x="16769" y="1"/>
                        <a:pt x="16037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7" name="Google Shape;20927;p58"/>
                <p:cNvSpPr/>
                <p:nvPr/>
              </p:nvSpPr>
              <p:spPr>
                <a:xfrm>
                  <a:off x="2579450" y="2440475"/>
                  <a:ext cx="377775" cy="3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" h="12878" extrusionOk="0">
                      <a:moveTo>
                        <a:pt x="7005" y="1"/>
                      </a:moveTo>
                      <a:cubicBezTo>
                        <a:pt x="5106" y="1"/>
                        <a:pt x="2789" y="982"/>
                        <a:pt x="0" y="3856"/>
                      </a:cubicBezTo>
                      <a:lnTo>
                        <a:pt x="10608" y="12696"/>
                      </a:lnTo>
                      <a:cubicBezTo>
                        <a:pt x="10608" y="12696"/>
                        <a:pt x="10982" y="12878"/>
                        <a:pt x="11435" y="12878"/>
                      </a:cubicBezTo>
                      <a:cubicBezTo>
                        <a:pt x="11781" y="12878"/>
                        <a:pt x="12172" y="12771"/>
                        <a:pt x="12476" y="12395"/>
                      </a:cubicBezTo>
                      <a:cubicBezTo>
                        <a:pt x="13143" y="11528"/>
                        <a:pt x="14610" y="6625"/>
                        <a:pt x="14610" y="6625"/>
                      </a:cubicBezTo>
                      <a:cubicBezTo>
                        <a:pt x="14610" y="6625"/>
                        <a:pt x="15111" y="5891"/>
                        <a:pt x="13443" y="4156"/>
                      </a:cubicBezTo>
                      <a:cubicBezTo>
                        <a:pt x="12400" y="3049"/>
                        <a:pt x="10352" y="1"/>
                        <a:pt x="7005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8" name="Google Shape;20928;p58"/>
                <p:cNvSpPr/>
                <p:nvPr/>
              </p:nvSpPr>
              <p:spPr>
                <a:xfrm>
                  <a:off x="2251700" y="2574150"/>
                  <a:ext cx="211025" cy="16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1" h="6591" extrusionOk="0">
                      <a:moveTo>
                        <a:pt x="3360" y="1"/>
                      </a:moveTo>
                      <a:cubicBezTo>
                        <a:pt x="1694" y="1"/>
                        <a:pt x="261" y="1294"/>
                        <a:pt x="134" y="3012"/>
                      </a:cubicBezTo>
                      <a:cubicBezTo>
                        <a:pt x="1" y="4780"/>
                        <a:pt x="1368" y="6315"/>
                        <a:pt x="3136" y="6448"/>
                      </a:cubicBezTo>
                      <a:lnTo>
                        <a:pt x="4804" y="6581"/>
                      </a:lnTo>
                      <a:cubicBezTo>
                        <a:pt x="4887" y="6588"/>
                        <a:pt x="4970" y="6591"/>
                        <a:pt x="5052" y="6591"/>
                      </a:cubicBezTo>
                      <a:cubicBezTo>
                        <a:pt x="6747" y="6591"/>
                        <a:pt x="8179" y="5299"/>
                        <a:pt x="8307" y="3613"/>
                      </a:cubicBezTo>
                      <a:cubicBezTo>
                        <a:pt x="8440" y="1811"/>
                        <a:pt x="7072" y="277"/>
                        <a:pt x="5271" y="143"/>
                      </a:cubicBezTo>
                      <a:lnTo>
                        <a:pt x="3603" y="10"/>
                      </a:lnTo>
                      <a:cubicBezTo>
                        <a:pt x="3522" y="4"/>
                        <a:pt x="3440" y="1"/>
                        <a:pt x="3360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9" name="Google Shape;20929;p58"/>
                <p:cNvSpPr/>
                <p:nvPr/>
              </p:nvSpPr>
              <p:spPr>
                <a:xfrm>
                  <a:off x="2283400" y="2688000"/>
                  <a:ext cx="72575" cy="1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5313" extrusionOk="0">
                      <a:moveTo>
                        <a:pt x="1681" y="0"/>
                      </a:moveTo>
                      <a:cubicBezTo>
                        <a:pt x="1195" y="0"/>
                        <a:pt x="754" y="371"/>
                        <a:pt x="667" y="893"/>
                      </a:cubicBezTo>
                      <a:lnTo>
                        <a:pt x="100" y="4062"/>
                      </a:lnTo>
                      <a:cubicBezTo>
                        <a:pt x="0" y="4629"/>
                        <a:pt x="401" y="5196"/>
                        <a:pt x="968" y="5296"/>
                      </a:cubicBezTo>
                      <a:cubicBezTo>
                        <a:pt x="1034" y="5307"/>
                        <a:pt x="1099" y="5313"/>
                        <a:pt x="1164" y="5313"/>
                      </a:cubicBezTo>
                      <a:cubicBezTo>
                        <a:pt x="1687" y="5313"/>
                        <a:pt x="2146" y="4963"/>
                        <a:pt x="2235" y="4429"/>
                      </a:cubicBezTo>
                      <a:lnTo>
                        <a:pt x="2769" y="1260"/>
                      </a:lnTo>
                      <a:cubicBezTo>
                        <a:pt x="2902" y="693"/>
                        <a:pt x="2502" y="126"/>
                        <a:pt x="1902" y="26"/>
                      </a:cubicBezTo>
                      <a:cubicBezTo>
                        <a:pt x="1828" y="9"/>
                        <a:pt x="1754" y="0"/>
                        <a:pt x="1681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0" name="Google Shape;20930;p58"/>
                <p:cNvSpPr/>
                <p:nvPr/>
              </p:nvSpPr>
              <p:spPr>
                <a:xfrm>
                  <a:off x="2348450" y="2703650"/>
                  <a:ext cx="575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5872" extrusionOk="0">
                      <a:moveTo>
                        <a:pt x="1101" y="0"/>
                      </a:moveTo>
                      <a:cubicBezTo>
                        <a:pt x="467" y="34"/>
                        <a:pt x="0" y="567"/>
                        <a:pt x="33" y="1201"/>
                      </a:cubicBezTo>
                      <a:lnTo>
                        <a:pt x="100" y="4704"/>
                      </a:lnTo>
                      <a:cubicBezTo>
                        <a:pt x="100" y="5338"/>
                        <a:pt x="601" y="5838"/>
                        <a:pt x="1201" y="5871"/>
                      </a:cubicBezTo>
                      <a:cubicBezTo>
                        <a:pt x="1835" y="5838"/>
                        <a:pt x="2302" y="5304"/>
                        <a:pt x="2268" y="4670"/>
                      </a:cubicBezTo>
                      <a:lnTo>
                        <a:pt x="2202" y="1135"/>
                      </a:lnTo>
                      <a:cubicBezTo>
                        <a:pt x="2202" y="534"/>
                        <a:pt x="170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1" name="Google Shape;20931;p58"/>
                <p:cNvSpPr/>
                <p:nvPr/>
              </p:nvSpPr>
              <p:spPr>
                <a:xfrm>
                  <a:off x="2390125" y="2678000"/>
                  <a:ext cx="93425" cy="13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5589" extrusionOk="0">
                      <a:moveTo>
                        <a:pt x="1157" y="1"/>
                      </a:moveTo>
                      <a:cubicBezTo>
                        <a:pt x="1040" y="1"/>
                        <a:pt x="920" y="20"/>
                        <a:pt x="802" y="59"/>
                      </a:cubicBezTo>
                      <a:cubicBezTo>
                        <a:pt x="234" y="326"/>
                        <a:pt x="1" y="960"/>
                        <a:pt x="234" y="1527"/>
                      </a:cubicBezTo>
                      <a:lnTo>
                        <a:pt x="1469" y="4829"/>
                      </a:lnTo>
                      <a:cubicBezTo>
                        <a:pt x="1629" y="5284"/>
                        <a:pt x="2068" y="5588"/>
                        <a:pt x="2545" y="5588"/>
                      </a:cubicBezTo>
                      <a:cubicBezTo>
                        <a:pt x="2663" y="5588"/>
                        <a:pt x="2784" y="5569"/>
                        <a:pt x="2903" y="5530"/>
                      </a:cubicBezTo>
                      <a:cubicBezTo>
                        <a:pt x="3470" y="5296"/>
                        <a:pt x="3737" y="4629"/>
                        <a:pt x="3470" y="4062"/>
                      </a:cubicBezTo>
                      <a:lnTo>
                        <a:pt x="2236" y="793"/>
                      </a:lnTo>
                      <a:cubicBezTo>
                        <a:pt x="2075" y="311"/>
                        <a:pt x="1635" y="1"/>
                        <a:pt x="1157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2" name="Google Shape;20932;p58"/>
                <p:cNvSpPr/>
                <p:nvPr/>
              </p:nvSpPr>
              <p:spPr>
                <a:xfrm>
                  <a:off x="2392650" y="2623375"/>
                  <a:ext cx="117600" cy="10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35" extrusionOk="0">
                      <a:moveTo>
                        <a:pt x="1185" y="1"/>
                      </a:moveTo>
                      <a:cubicBezTo>
                        <a:pt x="870" y="1"/>
                        <a:pt x="562" y="137"/>
                        <a:pt x="367" y="409"/>
                      </a:cubicBezTo>
                      <a:cubicBezTo>
                        <a:pt x="0" y="843"/>
                        <a:pt x="33" y="1510"/>
                        <a:pt x="500" y="1877"/>
                      </a:cubicBezTo>
                      <a:lnTo>
                        <a:pt x="2869" y="3812"/>
                      </a:lnTo>
                      <a:cubicBezTo>
                        <a:pt x="3061" y="3963"/>
                        <a:pt x="3286" y="4034"/>
                        <a:pt x="3509" y="4034"/>
                      </a:cubicBezTo>
                      <a:cubicBezTo>
                        <a:pt x="3828" y="4034"/>
                        <a:pt x="4140" y="3887"/>
                        <a:pt x="4336" y="3612"/>
                      </a:cubicBezTo>
                      <a:cubicBezTo>
                        <a:pt x="4703" y="3178"/>
                        <a:pt x="4670" y="2511"/>
                        <a:pt x="4203" y="2144"/>
                      </a:cubicBezTo>
                      <a:lnTo>
                        <a:pt x="1835" y="209"/>
                      </a:lnTo>
                      <a:cubicBezTo>
                        <a:pt x="1640" y="70"/>
                        <a:pt x="1411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3" name="Google Shape;20933;p58"/>
                <p:cNvSpPr/>
                <p:nvPr/>
              </p:nvSpPr>
              <p:spPr>
                <a:xfrm>
                  <a:off x="2230025" y="2645375"/>
                  <a:ext cx="103425" cy="1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4596" extrusionOk="0">
                      <a:moveTo>
                        <a:pt x="2919" y="0"/>
                      </a:moveTo>
                      <a:cubicBezTo>
                        <a:pt x="2592" y="0"/>
                        <a:pt x="2270" y="148"/>
                        <a:pt x="2069" y="430"/>
                      </a:cubicBezTo>
                      <a:lnTo>
                        <a:pt x="334" y="2965"/>
                      </a:lnTo>
                      <a:cubicBezTo>
                        <a:pt x="0" y="3432"/>
                        <a:pt x="134" y="4099"/>
                        <a:pt x="634" y="4400"/>
                      </a:cubicBezTo>
                      <a:cubicBezTo>
                        <a:pt x="819" y="4532"/>
                        <a:pt x="1031" y="4596"/>
                        <a:pt x="1242" y="4596"/>
                      </a:cubicBezTo>
                      <a:cubicBezTo>
                        <a:pt x="1562" y="4596"/>
                        <a:pt x="1881" y="4448"/>
                        <a:pt x="2102" y="4166"/>
                      </a:cubicBezTo>
                      <a:lnTo>
                        <a:pt x="3836" y="1664"/>
                      </a:lnTo>
                      <a:cubicBezTo>
                        <a:pt x="4137" y="1164"/>
                        <a:pt x="4003" y="530"/>
                        <a:pt x="3536" y="196"/>
                      </a:cubicBezTo>
                      <a:cubicBezTo>
                        <a:pt x="3351" y="64"/>
                        <a:pt x="3134" y="0"/>
                        <a:pt x="2919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4" name="Google Shape;20934;p58"/>
                <p:cNvSpPr/>
                <p:nvPr/>
              </p:nvSpPr>
              <p:spPr>
                <a:xfrm>
                  <a:off x="2254200" y="2164500"/>
                  <a:ext cx="211850" cy="3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4" h="15596" extrusionOk="0">
                      <a:moveTo>
                        <a:pt x="4436" y="0"/>
                      </a:moveTo>
                      <a:cubicBezTo>
                        <a:pt x="2489" y="0"/>
                        <a:pt x="823" y="1476"/>
                        <a:pt x="635" y="3453"/>
                      </a:cubicBezTo>
                      <a:lnTo>
                        <a:pt x="301" y="7023"/>
                      </a:lnTo>
                      <a:cubicBezTo>
                        <a:pt x="1" y="13861"/>
                        <a:pt x="1368" y="15595"/>
                        <a:pt x="1368" y="15595"/>
                      </a:cubicBezTo>
                      <a:lnTo>
                        <a:pt x="6505" y="15228"/>
                      </a:lnTo>
                      <a:cubicBezTo>
                        <a:pt x="8407" y="8824"/>
                        <a:pt x="8273" y="4187"/>
                        <a:pt x="8273" y="4187"/>
                      </a:cubicBezTo>
                      <a:cubicBezTo>
                        <a:pt x="8473" y="2086"/>
                        <a:pt x="6906" y="218"/>
                        <a:pt x="4804" y="18"/>
                      </a:cubicBezTo>
                      <a:cubicBezTo>
                        <a:pt x="4680" y="6"/>
                        <a:pt x="4558" y="0"/>
                        <a:pt x="4436" y="0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5" name="Google Shape;20935;p58"/>
                <p:cNvSpPr/>
                <p:nvPr/>
              </p:nvSpPr>
              <p:spPr>
                <a:xfrm>
                  <a:off x="2870475" y="2241900"/>
                  <a:ext cx="453675" cy="26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0599" extrusionOk="0">
                      <a:moveTo>
                        <a:pt x="9072" y="1"/>
                      </a:moveTo>
                      <a:cubicBezTo>
                        <a:pt x="7413" y="1"/>
                        <a:pt x="5618" y="410"/>
                        <a:pt x="3770" y="1492"/>
                      </a:cubicBezTo>
                      <a:cubicBezTo>
                        <a:pt x="1035" y="3126"/>
                        <a:pt x="1" y="4127"/>
                        <a:pt x="1" y="4127"/>
                      </a:cubicBezTo>
                      <a:lnTo>
                        <a:pt x="3470" y="10598"/>
                      </a:lnTo>
                      <a:cubicBezTo>
                        <a:pt x="3470" y="10598"/>
                        <a:pt x="6604" y="9807"/>
                        <a:pt x="10098" y="9807"/>
                      </a:cubicBezTo>
                      <a:cubicBezTo>
                        <a:pt x="11777" y="9807"/>
                        <a:pt x="13540" y="9990"/>
                        <a:pt x="15078" y="10531"/>
                      </a:cubicBezTo>
                      <a:cubicBezTo>
                        <a:pt x="15078" y="10531"/>
                        <a:pt x="15318" y="10599"/>
                        <a:pt x="15623" y="10599"/>
                      </a:cubicBezTo>
                      <a:cubicBezTo>
                        <a:pt x="15962" y="10599"/>
                        <a:pt x="16383" y="10516"/>
                        <a:pt x="16646" y="10164"/>
                      </a:cubicBezTo>
                      <a:lnTo>
                        <a:pt x="18147" y="4027"/>
                      </a:lnTo>
                      <a:cubicBezTo>
                        <a:pt x="18147" y="4027"/>
                        <a:pt x="14274" y="1"/>
                        <a:pt x="9072" y="1"/>
                      </a:cubicBezTo>
                      <a:close/>
                    </a:path>
                  </a:pathLst>
                </a:custGeom>
                <a:solidFill>
                  <a:srgbClr val="D4D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936" name="Google Shape;20936;p58"/>
              <p:cNvSpPr/>
              <p:nvPr/>
            </p:nvSpPr>
            <p:spPr>
              <a:xfrm>
                <a:off x="3274175" y="2278750"/>
                <a:ext cx="326025" cy="304275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2171" extrusionOk="0">
                    <a:moveTo>
                      <a:pt x="11563" y="0"/>
                    </a:moveTo>
                    <a:cubicBezTo>
                      <a:pt x="11040" y="0"/>
                      <a:pt x="10447" y="341"/>
                      <a:pt x="9905" y="1452"/>
                    </a:cubicBezTo>
                    <a:cubicBezTo>
                      <a:pt x="8504" y="4354"/>
                      <a:pt x="8103" y="4988"/>
                      <a:pt x="8103" y="4988"/>
                    </a:cubicBezTo>
                    <a:cubicBezTo>
                      <a:pt x="6269" y="3020"/>
                      <a:pt x="3934" y="2853"/>
                      <a:pt x="2866" y="2386"/>
                    </a:cubicBezTo>
                    <a:cubicBezTo>
                      <a:pt x="2544" y="2255"/>
                      <a:pt x="2300" y="2209"/>
                      <a:pt x="2117" y="2209"/>
                    </a:cubicBezTo>
                    <a:cubicBezTo>
                      <a:pt x="1696" y="2209"/>
                      <a:pt x="1599" y="2453"/>
                      <a:pt x="1599" y="2453"/>
                    </a:cubicBezTo>
                    <a:cubicBezTo>
                      <a:pt x="1599" y="2453"/>
                      <a:pt x="64" y="6889"/>
                      <a:pt x="31" y="8157"/>
                    </a:cubicBezTo>
                    <a:cubicBezTo>
                      <a:pt x="1" y="9304"/>
                      <a:pt x="872" y="9358"/>
                      <a:pt x="1038" y="9358"/>
                    </a:cubicBezTo>
                    <a:cubicBezTo>
                      <a:pt x="1055" y="9358"/>
                      <a:pt x="1065" y="9358"/>
                      <a:pt x="1065" y="9358"/>
                    </a:cubicBezTo>
                    <a:cubicBezTo>
                      <a:pt x="1254" y="9346"/>
                      <a:pt x="1443" y="9340"/>
                      <a:pt x="1632" y="9340"/>
                    </a:cubicBezTo>
                    <a:cubicBezTo>
                      <a:pt x="3068" y="9340"/>
                      <a:pt x="4467" y="9676"/>
                      <a:pt x="5735" y="10325"/>
                    </a:cubicBezTo>
                    <a:cubicBezTo>
                      <a:pt x="7744" y="11827"/>
                      <a:pt x="9134" y="12170"/>
                      <a:pt x="9985" y="12170"/>
                    </a:cubicBezTo>
                    <a:cubicBezTo>
                      <a:pt x="10704" y="12170"/>
                      <a:pt x="11039" y="11926"/>
                      <a:pt x="11039" y="11926"/>
                    </a:cubicBezTo>
                    <a:lnTo>
                      <a:pt x="13040" y="851"/>
                    </a:lnTo>
                    <a:cubicBezTo>
                      <a:pt x="13040" y="851"/>
                      <a:pt x="12389" y="0"/>
                      <a:pt x="11563" y="0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7" name="Google Shape;20937;p58"/>
              <p:cNvSpPr/>
              <p:nvPr/>
            </p:nvSpPr>
            <p:spPr>
              <a:xfrm>
                <a:off x="3511775" y="2294025"/>
                <a:ext cx="109275" cy="2840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11360" extrusionOk="0">
                    <a:moveTo>
                      <a:pt x="2961" y="0"/>
                    </a:moveTo>
                    <a:cubicBezTo>
                      <a:pt x="2195" y="0"/>
                      <a:pt x="1424" y="1004"/>
                      <a:pt x="1201" y="2342"/>
                    </a:cubicBezTo>
                    <a:lnTo>
                      <a:pt x="234" y="8546"/>
                    </a:lnTo>
                    <a:cubicBezTo>
                      <a:pt x="0" y="9947"/>
                      <a:pt x="467" y="11215"/>
                      <a:pt x="1268" y="11348"/>
                    </a:cubicBezTo>
                    <a:cubicBezTo>
                      <a:pt x="1313" y="11356"/>
                      <a:pt x="1359" y="11360"/>
                      <a:pt x="1404" y="11360"/>
                    </a:cubicBezTo>
                    <a:cubicBezTo>
                      <a:pt x="2161" y="11360"/>
                      <a:pt x="2916" y="10335"/>
                      <a:pt x="3136" y="9013"/>
                    </a:cubicBezTo>
                    <a:lnTo>
                      <a:pt x="4137" y="2809"/>
                    </a:lnTo>
                    <a:cubicBezTo>
                      <a:pt x="4370" y="1408"/>
                      <a:pt x="3870" y="140"/>
                      <a:pt x="3069" y="7"/>
                    </a:cubicBezTo>
                    <a:cubicBezTo>
                      <a:pt x="3033" y="2"/>
                      <a:pt x="2997" y="0"/>
                      <a:pt x="2961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8" name="Google Shape;20938;p58"/>
              <p:cNvSpPr/>
              <p:nvPr/>
            </p:nvSpPr>
            <p:spPr>
              <a:xfrm>
                <a:off x="2289225" y="1597025"/>
                <a:ext cx="43400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86" extrusionOk="0">
                    <a:moveTo>
                      <a:pt x="1001" y="0"/>
                    </a:moveTo>
                    <a:cubicBezTo>
                      <a:pt x="334" y="0"/>
                      <a:pt x="1" y="801"/>
                      <a:pt x="468" y="1268"/>
                    </a:cubicBezTo>
                    <a:cubicBezTo>
                      <a:pt x="618" y="1418"/>
                      <a:pt x="803" y="1486"/>
                      <a:pt x="985" y="1486"/>
                    </a:cubicBezTo>
                    <a:cubicBezTo>
                      <a:pt x="1367" y="1486"/>
                      <a:pt x="1735" y="1187"/>
                      <a:pt x="1735" y="734"/>
                    </a:cubicBezTo>
                    <a:cubicBezTo>
                      <a:pt x="1735" y="334"/>
                      <a:pt x="1402" y="0"/>
                      <a:pt x="1001" y="0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939" name="Google Shape;20939;p58"/>
              <p:cNvGrpSpPr/>
              <p:nvPr/>
            </p:nvGrpSpPr>
            <p:grpSpPr>
              <a:xfrm>
                <a:off x="2260050" y="1873727"/>
                <a:ext cx="870197" cy="736048"/>
                <a:chOff x="2260050" y="1873727"/>
                <a:chExt cx="870197" cy="736048"/>
              </a:xfrm>
            </p:grpSpPr>
            <p:sp>
              <p:nvSpPr>
                <p:cNvPr id="20940" name="Google Shape;20940;p58"/>
                <p:cNvSpPr/>
                <p:nvPr/>
              </p:nvSpPr>
              <p:spPr>
                <a:xfrm>
                  <a:off x="2711800" y="2108850"/>
                  <a:ext cx="61975" cy="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2001" extrusionOk="0">
                      <a:moveTo>
                        <a:pt x="1116" y="0"/>
                      </a:moveTo>
                      <a:cubicBezTo>
                        <a:pt x="661" y="0"/>
                        <a:pt x="238" y="318"/>
                        <a:pt x="177" y="776"/>
                      </a:cubicBezTo>
                      <a:cubicBezTo>
                        <a:pt x="1" y="1454"/>
                        <a:pt x="544" y="2000"/>
                        <a:pt x="1137" y="2000"/>
                      </a:cubicBezTo>
                      <a:cubicBezTo>
                        <a:pt x="1331" y="2000"/>
                        <a:pt x="1530" y="1942"/>
                        <a:pt x="1711" y="1810"/>
                      </a:cubicBezTo>
                      <a:cubicBezTo>
                        <a:pt x="2478" y="1276"/>
                        <a:pt x="2145" y="109"/>
                        <a:pt x="1244" y="9"/>
                      </a:cubicBezTo>
                      <a:cubicBezTo>
                        <a:pt x="1201" y="3"/>
                        <a:pt x="1158" y="0"/>
                        <a:pt x="1116" y="0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1" name="Google Shape;20941;p58"/>
                <p:cNvSpPr/>
                <p:nvPr/>
              </p:nvSpPr>
              <p:spPr>
                <a:xfrm>
                  <a:off x="2784950" y="2176350"/>
                  <a:ext cx="48025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1583" extrusionOk="0">
                      <a:moveTo>
                        <a:pt x="864" y="0"/>
                      </a:moveTo>
                      <a:cubicBezTo>
                        <a:pt x="514" y="0"/>
                        <a:pt x="212" y="252"/>
                        <a:pt x="153" y="611"/>
                      </a:cubicBezTo>
                      <a:cubicBezTo>
                        <a:pt x="0" y="1145"/>
                        <a:pt x="429" y="1582"/>
                        <a:pt x="908" y="1582"/>
                      </a:cubicBezTo>
                      <a:cubicBezTo>
                        <a:pt x="1057" y="1582"/>
                        <a:pt x="1211" y="1540"/>
                        <a:pt x="1354" y="1445"/>
                      </a:cubicBezTo>
                      <a:cubicBezTo>
                        <a:pt x="1921" y="1011"/>
                        <a:pt x="1687" y="77"/>
                        <a:pt x="987" y="11"/>
                      </a:cubicBezTo>
                      <a:cubicBezTo>
                        <a:pt x="945" y="4"/>
                        <a:pt x="904" y="0"/>
                        <a:pt x="864" y="0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2" name="Google Shape;20942;p58"/>
                <p:cNvSpPr/>
                <p:nvPr/>
              </p:nvSpPr>
              <p:spPr>
                <a:xfrm>
                  <a:off x="2861525" y="2144650"/>
                  <a:ext cx="4817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" h="1569" extrusionOk="0">
                      <a:moveTo>
                        <a:pt x="837" y="1"/>
                      </a:moveTo>
                      <a:cubicBezTo>
                        <a:pt x="486" y="1"/>
                        <a:pt x="185" y="252"/>
                        <a:pt x="125" y="611"/>
                      </a:cubicBezTo>
                      <a:cubicBezTo>
                        <a:pt x="0" y="1137"/>
                        <a:pt x="419" y="1568"/>
                        <a:pt x="876" y="1568"/>
                      </a:cubicBezTo>
                      <a:cubicBezTo>
                        <a:pt x="1028" y="1568"/>
                        <a:pt x="1184" y="1520"/>
                        <a:pt x="1326" y="1412"/>
                      </a:cubicBezTo>
                      <a:cubicBezTo>
                        <a:pt x="1926" y="1012"/>
                        <a:pt x="1693" y="78"/>
                        <a:pt x="959" y="11"/>
                      </a:cubicBezTo>
                      <a:cubicBezTo>
                        <a:pt x="918" y="4"/>
                        <a:pt x="877" y="1"/>
                        <a:pt x="837" y="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3" name="Google Shape;20943;p58"/>
                <p:cNvSpPr/>
                <p:nvPr/>
              </p:nvSpPr>
              <p:spPr>
                <a:xfrm>
                  <a:off x="2829350" y="2061075"/>
                  <a:ext cx="6117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2006" extrusionOk="0">
                      <a:moveTo>
                        <a:pt x="1067" y="1"/>
                      </a:moveTo>
                      <a:cubicBezTo>
                        <a:pt x="632" y="1"/>
                        <a:pt x="237" y="315"/>
                        <a:pt x="178" y="786"/>
                      </a:cubicBezTo>
                      <a:cubicBezTo>
                        <a:pt x="1" y="1443"/>
                        <a:pt x="553" y="2005"/>
                        <a:pt x="1150" y="2005"/>
                      </a:cubicBezTo>
                      <a:cubicBezTo>
                        <a:pt x="1341" y="2005"/>
                        <a:pt x="1535" y="1948"/>
                        <a:pt x="1712" y="1820"/>
                      </a:cubicBezTo>
                      <a:cubicBezTo>
                        <a:pt x="2446" y="1286"/>
                        <a:pt x="2146" y="118"/>
                        <a:pt x="1245" y="18"/>
                      </a:cubicBezTo>
                      <a:cubicBezTo>
                        <a:pt x="1186" y="6"/>
                        <a:pt x="1126" y="1"/>
                        <a:pt x="1067" y="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4" name="Google Shape;20944;p58"/>
                <p:cNvSpPr/>
                <p:nvPr/>
              </p:nvSpPr>
              <p:spPr>
                <a:xfrm>
                  <a:off x="2773250" y="2084425"/>
                  <a:ext cx="61400" cy="4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" h="1992" extrusionOk="0">
                      <a:moveTo>
                        <a:pt x="1043" y="1"/>
                      </a:moveTo>
                      <a:cubicBezTo>
                        <a:pt x="614" y="1"/>
                        <a:pt x="242" y="312"/>
                        <a:pt x="154" y="752"/>
                      </a:cubicBezTo>
                      <a:cubicBezTo>
                        <a:pt x="1" y="1440"/>
                        <a:pt x="548" y="1991"/>
                        <a:pt x="1142" y="1991"/>
                      </a:cubicBezTo>
                      <a:cubicBezTo>
                        <a:pt x="1326" y="1991"/>
                        <a:pt x="1514" y="1938"/>
                        <a:pt x="1688" y="1820"/>
                      </a:cubicBezTo>
                      <a:cubicBezTo>
                        <a:pt x="2455" y="1286"/>
                        <a:pt x="2155" y="85"/>
                        <a:pt x="1221" y="18"/>
                      </a:cubicBezTo>
                      <a:cubicBezTo>
                        <a:pt x="1161" y="6"/>
                        <a:pt x="1102" y="1"/>
                        <a:pt x="1043" y="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5" name="Google Shape;20945;p58"/>
                <p:cNvSpPr/>
                <p:nvPr/>
              </p:nvSpPr>
              <p:spPr>
                <a:xfrm>
                  <a:off x="2260050" y="2544000"/>
                  <a:ext cx="179325" cy="6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2631" extrusionOk="0">
                      <a:moveTo>
                        <a:pt x="5987" y="1"/>
                      </a:moveTo>
                      <a:cubicBezTo>
                        <a:pt x="5927" y="1"/>
                        <a:pt x="5865" y="5"/>
                        <a:pt x="5804" y="15"/>
                      </a:cubicBezTo>
                      <a:lnTo>
                        <a:pt x="1201" y="382"/>
                      </a:lnTo>
                      <a:cubicBezTo>
                        <a:pt x="534" y="382"/>
                        <a:pt x="0" y="949"/>
                        <a:pt x="0" y="1616"/>
                      </a:cubicBezTo>
                      <a:cubicBezTo>
                        <a:pt x="91" y="2192"/>
                        <a:pt x="623" y="2631"/>
                        <a:pt x="1220" y="2631"/>
                      </a:cubicBezTo>
                      <a:cubicBezTo>
                        <a:pt x="1280" y="2631"/>
                        <a:pt x="1340" y="2626"/>
                        <a:pt x="1401" y="2617"/>
                      </a:cubicBezTo>
                      <a:lnTo>
                        <a:pt x="5971" y="2250"/>
                      </a:lnTo>
                      <a:cubicBezTo>
                        <a:pt x="6638" y="2217"/>
                        <a:pt x="7172" y="1683"/>
                        <a:pt x="7172" y="1016"/>
                      </a:cubicBezTo>
                      <a:cubicBezTo>
                        <a:pt x="7082" y="413"/>
                        <a:pt x="6555" y="1"/>
                        <a:pt x="5987" y="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6" name="Google Shape;20946;p58"/>
                <p:cNvSpPr/>
                <p:nvPr/>
              </p:nvSpPr>
              <p:spPr>
                <a:xfrm>
                  <a:off x="3007622" y="1873727"/>
                  <a:ext cx="122625" cy="16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" h="6499" extrusionOk="0">
                      <a:moveTo>
                        <a:pt x="1220" y="0"/>
                      </a:moveTo>
                      <a:cubicBezTo>
                        <a:pt x="1046" y="0"/>
                        <a:pt x="870" y="40"/>
                        <a:pt x="701" y="124"/>
                      </a:cubicBezTo>
                      <a:cubicBezTo>
                        <a:pt x="134" y="491"/>
                        <a:pt x="1" y="1225"/>
                        <a:pt x="368" y="1792"/>
                      </a:cubicBezTo>
                      <a:lnTo>
                        <a:pt x="2569" y="5795"/>
                      </a:lnTo>
                      <a:cubicBezTo>
                        <a:pt x="2790" y="6238"/>
                        <a:pt x="3229" y="6499"/>
                        <a:pt x="3698" y="6499"/>
                      </a:cubicBezTo>
                      <a:cubicBezTo>
                        <a:pt x="3866" y="6499"/>
                        <a:pt x="4037" y="6466"/>
                        <a:pt x="4204" y="6396"/>
                      </a:cubicBezTo>
                      <a:cubicBezTo>
                        <a:pt x="4737" y="6029"/>
                        <a:pt x="4904" y="5261"/>
                        <a:pt x="4537" y="4728"/>
                      </a:cubicBezTo>
                      <a:lnTo>
                        <a:pt x="2302" y="691"/>
                      </a:lnTo>
                      <a:cubicBezTo>
                        <a:pt x="2086" y="260"/>
                        <a:pt x="1664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947" name="Google Shape;20947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3D viewing (camera)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20948" name="Google Shape;20948;p58"/>
          <p:cNvSpPr txBox="1"/>
          <p:nvPr/>
        </p:nvSpPr>
        <p:spPr>
          <a:xfrm>
            <a:off x="50053" y="3364789"/>
            <a:ext cx="1463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D4DC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Look how impressive our planet is!</a:t>
            </a:r>
            <a:endParaRPr dirty="0">
              <a:solidFill>
                <a:srgbClr val="D4DC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0949" name="Google Shape;20949;p58"/>
          <p:cNvSpPr txBox="1"/>
          <p:nvPr/>
        </p:nvSpPr>
        <p:spPr>
          <a:xfrm>
            <a:off x="49753" y="2925498"/>
            <a:ext cx="14637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Rockwell" panose="02060603020205020403" pitchFamily="18" charset="0"/>
                <a:ea typeface="Big Shoulders Text"/>
                <a:cs typeface="Big Shoulders Text"/>
                <a:sym typeface="Big Shoulders Text"/>
              </a:rPr>
              <a:t>1. Closer or Farther</a:t>
            </a:r>
            <a:endParaRPr sz="2000" dirty="0">
              <a:solidFill>
                <a:schemeClr val="accent4"/>
              </a:solidFill>
              <a:latin typeface="Rockwell" panose="02060603020205020403" pitchFamily="18" charset="0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20950" name="Google Shape;20950;p58"/>
          <p:cNvCxnSpPr/>
          <p:nvPr/>
        </p:nvCxnSpPr>
        <p:spPr>
          <a:xfrm>
            <a:off x="156408" y="3376764"/>
            <a:ext cx="1130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51" name="Google Shape;20951;p58"/>
          <p:cNvGrpSpPr/>
          <p:nvPr/>
        </p:nvGrpSpPr>
        <p:grpSpPr>
          <a:xfrm>
            <a:off x="1778223" y="1722375"/>
            <a:ext cx="303221" cy="303605"/>
            <a:chOff x="3639025" y="1722350"/>
            <a:chExt cx="1947467" cy="1949937"/>
          </a:xfrm>
        </p:grpSpPr>
        <p:sp>
          <p:nvSpPr>
            <p:cNvPr id="20952" name="Google Shape;20952;p58"/>
            <p:cNvSpPr/>
            <p:nvPr/>
          </p:nvSpPr>
          <p:spPr>
            <a:xfrm>
              <a:off x="3639025" y="1722350"/>
              <a:ext cx="1947467" cy="1949937"/>
            </a:xfrm>
            <a:custGeom>
              <a:avLst/>
              <a:gdLst/>
              <a:ahLst/>
              <a:cxnLst/>
              <a:rect l="l" t="t" r="r" b="b"/>
              <a:pathLst>
                <a:path w="26020" h="26053" extrusionOk="0">
                  <a:moveTo>
                    <a:pt x="4704" y="4604"/>
                  </a:moveTo>
                  <a:cubicBezTo>
                    <a:pt x="9341" y="0"/>
                    <a:pt x="16846" y="67"/>
                    <a:pt x="21416" y="4704"/>
                  </a:cubicBezTo>
                  <a:cubicBezTo>
                    <a:pt x="26020" y="9374"/>
                    <a:pt x="25953" y="16879"/>
                    <a:pt x="21316" y="21449"/>
                  </a:cubicBezTo>
                  <a:cubicBezTo>
                    <a:pt x="16646" y="26052"/>
                    <a:pt x="9141" y="25985"/>
                    <a:pt x="4571" y="21315"/>
                  </a:cubicBezTo>
                  <a:cubicBezTo>
                    <a:pt x="1" y="16679"/>
                    <a:pt x="34" y="9173"/>
                    <a:pt x="4704" y="46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well" panose="02060603020205020403" pitchFamily="18" charset="0"/>
              </a:endParaRPr>
            </a:p>
          </p:txBody>
        </p:sp>
        <p:grpSp>
          <p:nvGrpSpPr>
            <p:cNvPr id="20953" name="Google Shape;20953;p58"/>
            <p:cNvGrpSpPr/>
            <p:nvPr/>
          </p:nvGrpSpPr>
          <p:grpSpPr>
            <a:xfrm>
              <a:off x="3756381" y="1782226"/>
              <a:ext cx="1625409" cy="1840132"/>
              <a:chOff x="3756381" y="1782226"/>
              <a:chExt cx="1625409" cy="1840132"/>
            </a:xfrm>
          </p:grpSpPr>
          <p:sp>
            <p:nvSpPr>
              <p:cNvPr id="20954" name="Google Shape;20954;p58"/>
              <p:cNvSpPr/>
              <p:nvPr/>
            </p:nvSpPr>
            <p:spPr>
              <a:xfrm>
                <a:off x="3771350" y="2955638"/>
                <a:ext cx="1288382" cy="666719"/>
              </a:xfrm>
              <a:custGeom>
                <a:avLst/>
                <a:gdLst/>
                <a:ahLst/>
                <a:cxnLst/>
                <a:rect l="l" t="t" r="r" b="b"/>
                <a:pathLst>
                  <a:path w="17214" h="8908" extrusionOk="0">
                    <a:moveTo>
                      <a:pt x="234" y="901"/>
                    </a:moveTo>
                    <a:cubicBezTo>
                      <a:pt x="1" y="234"/>
                      <a:pt x="1435" y="134"/>
                      <a:pt x="2002" y="67"/>
                    </a:cubicBezTo>
                    <a:cubicBezTo>
                      <a:pt x="2903" y="1"/>
                      <a:pt x="3804" y="201"/>
                      <a:pt x="4604" y="668"/>
                    </a:cubicBezTo>
                    <a:lnTo>
                      <a:pt x="5271" y="1101"/>
                    </a:lnTo>
                    <a:cubicBezTo>
                      <a:pt x="5505" y="1302"/>
                      <a:pt x="5705" y="1502"/>
                      <a:pt x="5872" y="1702"/>
                    </a:cubicBezTo>
                    <a:cubicBezTo>
                      <a:pt x="6305" y="2169"/>
                      <a:pt x="6772" y="2603"/>
                      <a:pt x="7306" y="2936"/>
                    </a:cubicBezTo>
                    <a:cubicBezTo>
                      <a:pt x="7907" y="3203"/>
                      <a:pt x="8540" y="3370"/>
                      <a:pt x="9207" y="3470"/>
                    </a:cubicBezTo>
                    <a:cubicBezTo>
                      <a:pt x="9508" y="3503"/>
                      <a:pt x="9808" y="3537"/>
                      <a:pt x="10141" y="3570"/>
                    </a:cubicBezTo>
                    <a:cubicBezTo>
                      <a:pt x="10442" y="3603"/>
                      <a:pt x="10842" y="3670"/>
                      <a:pt x="11176" y="3670"/>
                    </a:cubicBezTo>
                    <a:cubicBezTo>
                      <a:pt x="11843" y="3637"/>
                      <a:pt x="12510" y="3670"/>
                      <a:pt x="13177" y="3737"/>
                    </a:cubicBezTo>
                    <a:cubicBezTo>
                      <a:pt x="13777" y="3770"/>
                      <a:pt x="14378" y="3837"/>
                      <a:pt x="14978" y="3970"/>
                    </a:cubicBezTo>
                    <a:cubicBezTo>
                      <a:pt x="15545" y="4170"/>
                      <a:pt x="16012" y="4504"/>
                      <a:pt x="16346" y="4971"/>
                    </a:cubicBezTo>
                    <a:cubicBezTo>
                      <a:pt x="16546" y="5238"/>
                      <a:pt x="16713" y="5505"/>
                      <a:pt x="16846" y="5805"/>
                    </a:cubicBezTo>
                    <a:cubicBezTo>
                      <a:pt x="17046" y="6072"/>
                      <a:pt x="17180" y="6405"/>
                      <a:pt x="17213" y="6739"/>
                    </a:cubicBezTo>
                    <a:cubicBezTo>
                      <a:pt x="13811" y="8740"/>
                      <a:pt x="9674" y="8907"/>
                      <a:pt x="6105" y="7206"/>
                    </a:cubicBezTo>
                    <a:cubicBezTo>
                      <a:pt x="6105" y="7206"/>
                      <a:pt x="1602" y="5238"/>
                      <a:pt x="234" y="90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55" name="Google Shape;20955;p58"/>
              <p:cNvSpPr/>
              <p:nvPr/>
            </p:nvSpPr>
            <p:spPr>
              <a:xfrm>
                <a:off x="3756381" y="1782226"/>
                <a:ext cx="1625409" cy="933841"/>
              </a:xfrm>
              <a:custGeom>
                <a:avLst/>
                <a:gdLst/>
                <a:ahLst/>
                <a:cxnLst/>
                <a:rect l="l" t="t" r="r" b="b"/>
                <a:pathLst>
                  <a:path w="21717" h="12477" extrusionOk="0">
                    <a:moveTo>
                      <a:pt x="10341" y="434"/>
                    </a:moveTo>
                    <a:cubicBezTo>
                      <a:pt x="5438" y="901"/>
                      <a:pt x="1302" y="4371"/>
                      <a:pt x="1" y="9141"/>
                    </a:cubicBezTo>
                    <a:cubicBezTo>
                      <a:pt x="2903" y="7373"/>
                      <a:pt x="6605" y="9374"/>
                      <a:pt x="6906" y="9674"/>
                    </a:cubicBezTo>
                    <a:cubicBezTo>
                      <a:pt x="8507" y="11042"/>
                      <a:pt x="10508" y="11909"/>
                      <a:pt x="12610" y="12109"/>
                    </a:cubicBezTo>
                    <a:cubicBezTo>
                      <a:pt x="15912" y="12476"/>
                      <a:pt x="16946" y="8907"/>
                      <a:pt x="19748" y="7206"/>
                    </a:cubicBezTo>
                    <a:cubicBezTo>
                      <a:pt x="20349" y="6839"/>
                      <a:pt x="21016" y="6539"/>
                      <a:pt x="21716" y="6372"/>
                    </a:cubicBezTo>
                    <a:cubicBezTo>
                      <a:pt x="19415" y="2336"/>
                      <a:pt x="14978" y="1"/>
                      <a:pt x="10341" y="43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</p:grpSp>
        <p:sp>
          <p:nvSpPr>
            <p:cNvPr id="20956" name="Google Shape;20956;p58"/>
            <p:cNvSpPr/>
            <p:nvPr/>
          </p:nvSpPr>
          <p:spPr>
            <a:xfrm>
              <a:off x="4889824" y="3532391"/>
              <a:ext cx="20058" cy="5015"/>
            </a:xfrm>
            <a:custGeom>
              <a:avLst/>
              <a:gdLst/>
              <a:ahLst/>
              <a:cxnLst/>
              <a:rect l="l" t="t" r="r" b="b"/>
              <a:pathLst>
                <a:path w="268" h="67" extrusionOk="0">
                  <a:moveTo>
                    <a:pt x="268" y="0"/>
                  </a:moveTo>
                  <a:lnTo>
                    <a:pt x="268" y="0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FFC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well" panose="02060603020205020403" pitchFamily="18" charset="0"/>
              </a:endParaRPr>
            </a:p>
          </p:txBody>
        </p:sp>
        <p:grpSp>
          <p:nvGrpSpPr>
            <p:cNvPr id="20957" name="Google Shape;20957;p58"/>
            <p:cNvGrpSpPr/>
            <p:nvPr/>
          </p:nvGrpSpPr>
          <p:grpSpPr>
            <a:xfrm>
              <a:off x="3806302" y="1827207"/>
              <a:ext cx="1692844" cy="1755181"/>
              <a:chOff x="3806302" y="1827207"/>
              <a:chExt cx="1692844" cy="1755181"/>
            </a:xfrm>
          </p:grpSpPr>
          <p:sp>
            <p:nvSpPr>
              <p:cNvPr id="20958" name="Google Shape;20958;p58"/>
              <p:cNvSpPr/>
              <p:nvPr/>
            </p:nvSpPr>
            <p:spPr>
              <a:xfrm>
                <a:off x="4600251" y="3025543"/>
                <a:ext cx="766562" cy="27969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737" extrusionOk="0">
                    <a:moveTo>
                      <a:pt x="9240" y="1168"/>
                    </a:moveTo>
                    <a:cubicBezTo>
                      <a:pt x="8840" y="901"/>
                      <a:pt x="8373" y="701"/>
                      <a:pt x="7973" y="468"/>
                    </a:cubicBezTo>
                    <a:cubicBezTo>
                      <a:pt x="7773" y="301"/>
                      <a:pt x="7573" y="201"/>
                      <a:pt x="7372" y="67"/>
                    </a:cubicBezTo>
                    <a:cubicBezTo>
                      <a:pt x="7172" y="1"/>
                      <a:pt x="6972" y="1"/>
                      <a:pt x="6739" y="34"/>
                    </a:cubicBezTo>
                    <a:cubicBezTo>
                      <a:pt x="6105" y="101"/>
                      <a:pt x="5504" y="101"/>
                      <a:pt x="4837" y="201"/>
                    </a:cubicBezTo>
                    <a:cubicBezTo>
                      <a:pt x="4604" y="201"/>
                      <a:pt x="4370" y="301"/>
                      <a:pt x="4170" y="434"/>
                    </a:cubicBezTo>
                    <a:cubicBezTo>
                      <a:pt x="4003" y="568"/>
                      <a:pt x="4037" y="735"/>
                      <a:pt x="3803" y="801"/>
                    </a:cubicBezTo>
                    <a:cubicBezTo>
                      <a:pt x="3570" y="835"/>
                      <a:pt x="3303" y="868"/>
                      <a:pt x="3069" y="868"/>
                    </a:cubicBezTo>
                    <a:cubicBezTo>
                      <a:pt x="2736" y="901"/>
                      <a:pt x="2369" y="868"/>
                      <a:pt x="2035" y="835"/>
                    </a:cubicBezTo>
                    <a:cubicBezTo>
                      <a:pt x="1668" y="801"/>
                      <a:pt x="1335" y="701"/>
                      <a:pt x="1001" y="568"/>
                    </a:cubicBezTo>
                    <a:cubicBezTo>
                      <a:pt x="868" y="501"/>
                      <a:pt x="134" y="167"/>
                      <a:pt x="34" y="368"/>
                    </a:cubicBezTo>
                    <a:cubicBezTo>
                      <a:pt x="0" y="501"/>
                      <a:pt x="334" y="801"/>
                      <a:pt x="401" y="835"/>
                    </a:cubicBezTo>
                    <a:cubicBezTo>
                      <a:pt x="634" y="1068"/>
                      <a:pt x="901" y="1268"/>
                      <a:pt x="1168" y="1402"/>
                    </a:cubicBezTo>
                    <a:cubicBezTo>
                      <a:pt x="1602" y="1602"/>
                      <a:pt x="2069" y="1735"/>
                      <a:pt x="2536" y="1769"/>
                    </a:cubicBezTo>
                    <a:cubicBezTo>
                      <a:pt x="3336" y="1869"/>
                      <a:pt x="4137" y="1935"/>
                      <a:pt x="4971" y="2035"/>
                    </a:cubicBezTo>
                    <a:cubicBezTo>
                      <a:pt x="5638" y="2069"/>
                      <a:pt x="6272" y="2236"/>
                      <a:pt x="6872" y="2469"/>
                    </a:cubicBezTo>
                    <a:cubicBezTo>
                      <a:pt x="7172" y="2569"/>
                      <a:pt x="7472" y="2636"/>
                      <a:pt x="7773" y="2803"/>
                    </a:cubicBezTo>
                    <a:cubicBezTo>
                      <a:pt x="8140" y="3070"/>
                      <a:pt x="8473" y="3370"/>
                      <a:pt x="8773" y="3737"/>
                    </a:cubicBezTo>
                    <a:cubicBezTo>
                      <a:pt x="9307" y="3136"/>
                      <a:pt x="9807" y="2502"/>
                      <a:pt x="10241" y="1802"/>
                    </a:cubicBezTo>
                    <a:cubicBezTo>
                      <a:pt x="10074" y="1702"/>
                      <a:pt x="9874" y="1535"/>
                      <a:pt x="9774" y="1468"/>
                    </a:cubicBezTo>
                    <a:cubicBezTo>
                      <a:pt x="9674" y="1402"/>
                      <a:pt x="9407" y="1268"/>
                      <a:pt x="9240" y="116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59" name="Google Shape;20959;p58"/>
              <p:cNvSpPr/>
              <p:nvPr/>
            </p:nvSpPr>
            <p:spPr>
              <a:xfrm>
                <a:off x="4807495" y="2783421"/>
                <a:ext cx="684083" cy="304619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4070" extrusionOk="0">
                    <a:moveTo>
                      <a:pt x="6805" y="267"/>
                    </a:moveTo>
                    <a:cubicBezTo>
                      <a:pt x="6305" y="434"/>
                      <a:pt x="5804" y="734"/>
                      <a:pt x="5271" y="834"/>
                    </a:cubicBezTo>
                    <a:cubicBezTo>
                      <a:pt x="4303" y="967"/>
                      <a:pt x="3403" y="734"/>
                      <a:pt x="2435" y="667"/>
                    </a:cubicBezTo>
                    <a:cubicBezTo>
                      <a:pt x="2068" y="634"/>
                      <a:pt x="1735" y="600"/>
                      <a:pt x="1368" y="500"/>
                    </a:cubicBezTo>
                    <a:cubicBezTo>
                      <a:pt x="1001" y="400"/>
                      <a:pt x="334" y="0"/>
                      <a:pt x="0" y="100"/>
                    </a:cubicBezTo>
                    <a:cubicBezTo>
                      <a:pt x="134" y="167"/>
                      <a:pt x="267" y="267"/>
                      <a:pt x="400" y="334"/>
                    </a:cubicBezTo>
                    <a:cubicBezTo>
                      <a:pt x="967" y="767"/>
                      <a:pt x="1635" y="1034"/>
                      <a:pt x="2368" y="1067"/>
                    </a:cubicBezTo>
                    <a:cubicBezTo>
                      <a:pt x="3002" y="1034"/>
                      <a:pt x="3669" y="1201"/>
                      <a:pt x="4236" y="1534"/>
                    </a:cubicBezTo>
                    <a:cubicBezTo>
                      <a:pt x="4570" y="1701"/>
                      <a:pt x="4670" y="1935"/>
                      <a:pt x="4937" y="2202"/>
                    </a:cubicBezTo>
                    <a:cubicBezTo>
                      <a:pt x="5204" y="2402"/>
                      <a:pt x="5504" y="2569"/>
                      <a:pt x="5804" y="2702"/>
                    </a:cubicBezTo>
                    <a:cubicBezTo>
                      <a:pt x="6171" y="2869"/>
                      <a:pt x="6538" y="3002"/>
                      <a:pt x="6905" y="3202"/>
                    </a:cubicBezTo>
                    <a:cubicBezTo>
                      <a:pt x="7139" y="3336"/>
                      <a:pt x="7639" y="3869"/>
                      <a:pt x="8006" y="4070"/>
                    </a:cubicBezTo>
                    <a:cubicBezTo>
                      <a:pt x="8606" y="2869"/>
                      <a:pt x="8973" y="1568"/>
                      <a:pt x="9140" y="200"/>
                    </a:cubicBezTo>
                    <a:cubicBezTo>
                      <a:pt x="8373" y="100"/>
                      <a:pt x="7572" y="133"/>
                      <a:pt x="6805" y="26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60" name="Google Shape;20960;p58"/>
              <p:cNvSpPr/>
              <p:nvPr/>
            </p:nvSpPr>
            <p:spPr>
              <a:xfrm>
                <a:off x="3806302" y="2176731"/>
                <a:ext cx="1692844" cy="526834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7039" extrusionOk="0">
                    <a:moveTo>
                      <a:pt x="1535" y="1635"/>
                    </a:moveTo>
                    <a:cubicBezTo>
                      <a:pt x="2202" y="1501"/>
                      <a:pt x="2903" y="1535"/>
                      <a:pt x="3537" y="1668"/>
                    </a:cubicBezTo>
                    <a:cubicBezTo>
                      <a:pt x="4271" y="1868"/>
                      <a:pt x="4971" y="2168"/>
                      <a:pt x="5605" y="2535"/>
                    </a:cubicBezTo>
                    <a:cubicBezTo>
                      <a:pt x="6239" y="2902"/>
                      <a:pt x="6772" y="3369"/>
                      <a:pt x="7406" y="3770"/>
                    </a:cubicBezTo>
                    <a:cubicBezTo>
                      <a:pt x="8107" y="4203"/>
                      <a:pt x="8874" y="4570"/>
                      <a:pt x="9674" y="4770"/>
                    </a:cubicBezTo>
                    <a:cubicBezTo>
                      <a:pt x="10575" y="5004"/>
                      <a:pt x="11442" y="5104"/>
                      <a:pt x="12343" y="5137"/>
                    </a:cubicBezTo>
                    <a:cubicBezTo>
                      <a:pt x="13978" y="5071"/>
                      <a:pt x="15679" y="4604"/>
                      <a:pt x="17280" y="4870"/>
                    </a:cubicBezTo>
                    <a:cubicBezTo>
                      <a:pt x="19081" y="5204"/>
                      <a:pt x="21249" y="5704"/>
                      <a:pt x="22617" y="7039"/>
                    </a:cubicBezTo>
                    <a:cubicBezTo>
                      <a:pt x="22617" y="6672"/>
                      <a:pt x="22617" y="6271"/>
                      <a:pt x="22550" y="5871"/>
                    </a:cubicBezTo>
                    <a:cubicBezTo>
                      <a:pt x="22450" y="4804"/>
                      <a:pt x="22217" y="3736"/>
                      <a:pt x="21816" y="2736"/>
                    </a:cubicBezTo>
                    <a:cubicBezTo>
                      <a:pt x="21283" y="2502"/>
                      <a:pt x="20049" y="3670"/>
                      <a:pt x="19315" y="3836"/>
                    </a:cubicBezTo>
                    <a:cubicBezTo>
                      <a:pt x="18848" y="3970"/>
                      <a:pt x="18381" y="3970"/>
                      <a:pt x="17914" y="3836"/>
                    </a:cubicBezTo>
                    <a:cubicBezTo>
                      <a:pt x="17814" y="3803"/>
                      <a:pt x="17647" y="3670"/>
                      <a:pt x="17647" y="3536"/>
                    </a:cubicBezTo>
                    <a:cubicBezTo>
                      <a:pt x="17647" y="3269"/>
                      <a:pt x="17847" y="3403"/>
                      <a:pt x="17980" y="3236"/>
                    </a:cubicBezTo>
                    <a:cubicBezTo>
                      <a:pt x="18281" y="2836"/>
                      <a:pt x="17080" y="1935"/>
                      <a:pt x="16713" y="1802"/>
                    </a:cubicBezTo>
                    <a:cubicBezTo>
                      <a:pt x="15912" y="1401"/>
                      <a:pt x="15045" y="1101"/>
                      <a:pt x="14178" y="934"/>
                    </a:cubicBezTo>
                    <a:cubicBezTo>
                      <a:pt x="13477" y="901"/>
                      <a:pt x="12810" y="968"/>
                      <a:pt x="12176" y="1201"/>
                    </a:cubicBezTo>
                    <a:cubicBezTo>
                      <a:pt x="11376" y="1401"/>
                      <a:pt x="10542" y="1468"/>
                      <a:pt x="9741" y="1401"/>
                    </a:cubicBezTo>
                    <a:cubicBezTo>
                      <a:pt x="9241" y="1401"/>
                      <a:pt x="8774" y="1234"/>
                      <a:pt x="8340" y="1001"/>
                    </a:cubicBezTo>
                    <a:cubicBezTo>
                      <a:pt x="8073" y="801"/>
                      <a:pt x="7773" y="667"/>
                      <a:pt x="7440" y="567"/>
                    </a:cubicBezTo>
                    <a:cubicBezTo>
                      <a:pt x="6672" y="300"/>
                      <a:pt x="5838" y="200"/>
                      <a:pt x="5038" y="334"/>
                    </a:cubicBezTo>
                    <a:cubicBezTo>
                      <a:pt x="4237" y="467"/>
                      <a:pt x="3470" y="601"/>
                      <a:pt x="2703" y="267"/>
                    </a:cubicBezTo>
                    <a:cubicBezTo>
                      <a:pt x="2202" y="67"/>
                      <a:pt x="1702" y="0"/>
                      <a:pt x="1168" y="67"/>
                    </a:cubicBezTo>
                    <a:cubicBezTo>
                      <a:pt x="701" y="701"/>
                      <a:pt x="334" y="1368"/>
                      <a:pt x="1" y="2102"/>
                    </a:cubicBezTo>
                    <a:cubicBezTo>
                      <a:pt x="268" y="2135"/>
                      <a:pt x="1135" y="1635"/>
                      <a:pt x="1535" y="1635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61" name="Google Shape;20961;p58"/>
              <p:cNvSpPr/>
              <p:nvPr/>
            </p:nvSpPr>
            <p:spPr>
              <a:xfrm>
                <a:off x="4080981" y="1827207"/>
                <a:ext cx="1083606" cy="329617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4404" extrusionOk="0">
                    <a:moveTo>
                      <a:pt x="1501" y="3102"/>
                    </a:moveTo>
                    <a:cubicBezTo>
                      <a:pt x="2302" y="3536"/>
                      <a:pt x="3169" y="3603"/>
                      <a:pt x="4036" y="3870"/>
                    </a:cubicBezTo>
                    <a:cubicBezTo>
                      <a:pt x="4837" y="4103"/>
                      <a:pt x="5704" y="4103"/>
                      <a:pt x="6505" y="3836"/>
                    </a:cubicBezTo>
                    <a:cubicBezTo>
                      <a:pt x="6705" y="3703"/>
                      <a:pt x="6938" y="3636"/>
                      <a:pt x="7172" y="3569"/>
                    </a:cubicBezTo>
                    <a:cubicBezTo>
                      <a:pt x="7539" y="3536"/>
                      <a:pt x="7906" y="3536"/>
                      <a:pt x="8273" y="3603"/>
                    </a:cubicBezTo>
                    <a:cubicBezTo>
                      <a:pt x="8706" y="3670"/>
                      <a:pt x="9140" y="3770"/>
                      <a:pt x="9574" y="3903"/>
                    </a:cubicBezTo>
                    <a:cubicBezTo>
                      <a:pt x="10074" y="4036"/>
                      <a:pt x="10574" y="4103"/>
                      <a:pt x="11075" y="4237"/>
                    </a:cubicBezTo>
                    <a:cubicBezTo>
                      <a:pt x="11442" y="4370"/>
                      <a:pt x="11842" y="4403"/>
                      <a:pt x="12242" y="4303"/>
                    </a:cubicBezTo>
                    <a:cubicBezTo>
                      <a:pt x="12476" y="4237"/>
                      <a:pt x="12376" y="3970"/>
                      <a:pt x="12276" y="3770"/>
                    </a:cubicBezTo>
                    <a:cubicBezTo>
                      <a:pt x="12075" y="3436"/>
                      <a:pt x="11842" y="3136"/>
                      <a:pt x="11575" y="2869"/>
                    </a:cubicBezTo>
                    <a:cubicBezTo>
                      <a:pt x="11275" y="2602"/>
                      <a:pt x="10674" y="2502"/>
                      <a:pt x="10541" y="2068"/>
                    </a:cubicBezTo>
                    <a:cubicBezTo>
                      <a:pt x="10441" y="1768"/>
                      <a:pt x="10541" y="1568"/>
                      <a:pt x="10875" y="1601"/>
                    </a:cubicBezTo>
                    <a:cubicBezTo>
                      <a:pt x="11242" y="1635"/>
                      <a:pt x="11608" y="1701"/>
                      <a:pt x="11975" y="1802"/>
                    </a:cubicBezTo>
                    <a:cubicBezTo>
                      <a:pt x="12409" y="1902"/>
                      <a:pt x="12843" y="2035"/>
                      <a:pt x="13276" y="2168"/>
                    </a:cubicBezTo>
                    <a:cubicBezTo>
                      <a:pt x="13577" y="2235"/>
                      <a:pt x="14077" y="2269"/>
                      <a:pt x="14477" y="2369"/>
                    </a:cubicBezTo>
                    <a:cubicBezTo>
                      <a:pt x="12976" y="1168"/>
                      <a:pt x="11175" y="367"/>
                      <a:pt x="9307" y="0"/>
                    </a:cubicBezTo>
                    <a:cubicBezTo>
                      <a:pt x="9073" y="134"/>
                      <a:pt x="8840" y="367"/>
                      <a:pt x="8706" y="401"/>
                    </a:cubicBezTo>
                    <a:cubicBezTo>
                      <a:pt x="8440" y="534"/>
                      <a:pt x="8173" y="634"/>
                      <a:pt x="8106" y="968"/>
                    </a:cubicBezTo>
                    <a:cubicBezTo>
                      <a:pt x="8039" y="1234"/>
                      <a:pt x="8139" y="1535"/>
                      <a:pt x="8373" y="1735"/>
                    </a:cubicBezTo>
                    <a:cubicBezTo>
                      <a:pt x="8506" y="1835"/>
                      <a:pt x="8907" y="2068"/>
                      <a:pt x="8873" y="2269"/>
                    </a:cubicBezTo>
                    <a:cubicBezTo>
                      <a:pt x="8806" y="2702"/>
                      <a:pt x="7239" y="2335"/>
                      <a:pt x="6972" y="2269"/>
                    </a:cubicBezTo>
                    <a:cubicBezTo>
                      <a:pt x="6138" y="2168"/>
                      <a:pt x="5371" y="1935"/>
                      <a:pt x="4603" y="1568"/>
                    </a:cubicBezTo>
                    <a:cubicBezTo>
                      <a:pt x="4303" y="1435"/>
                      <a:pt x="4036" y="1268"/>
                      <a:pt x="3803" y="1034"/>
                    </a:cubicBezTo>
                    <a:cubicBezTo>
                      <a:pt x="3603" y="834"/>
                      <a:pt x="3436" y="634"/>
                      <a:pt x="3269" y="401"/>
                    </a:cubicBezTo>
                    <a:cubicBezTo>
                      <a:pt x="2102" y="801"/>
                      <a:pt x="1001" y="1368"/>
                      <a:pt x="0" y="2135"/>
                    </a:cubicBezTo>
                    <a:cubicBezTo>
                      <a:pt x="200" y="2469"/>
                      <a:pt x="1134" y="2902"/>
                      <a:pt x="1501" y="310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62" name="Google Shape;20962;p58"/>
              <p:cNvSpPr/>
              <p:nvPr/>
            </p:nvSpPr>
            <p:spPr>
              <a:xfrm>
                <a:off x="4637673" y="3360098"/>
                <a:ext cx="272211" cy="22229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970" extrusionOk="0">
                    <a:moveTo>
                      <a:pt x="1268" y="634"/>
                    </a:moveTo>
                    <a:cubicBezTo>
                      <a:pt x="1268" y="801"/>
                      <a:pt x="1402" y="1068"/>
                      <a:pt x="1235" y="1235"/>
                    </a:cubicBezTo>
                    <a:cubicBezTo>
                      <a:pt x="1035" y="1368"/>
                      <a:pt x="835" y="1135"/>
                      <a:pt x="668" y="1068"/>
                    </a:cubicBezTo>
                    <a:cubicBezTo>
                      <a:pt x="535" y="1001"/>
                      <a:pt x="168" y="868"/>
                      <a:pt x="34" y="1035"/>
                    </a:cubicBezTo>
                    <a:cubicBezTo>
                      <a:pt x="1" y="1235"/>
                      <a:pt x="1" y="1468"/>
                      <a:pt x="68" y="1668"/>
                    </a:cubicBezTo>
                    <a:cubicBezTo>
                      <a:pt x="168" y="2102"/>
                      <a:pt x="201" y="2969"/>
                      <a:pt x="635" y="2936"/>
                    </a:cubicBezTo>
                    <a:cubicBezTo>
                      <a:pt x="1569" y="2836"/>
                      <a:pt x="2469" y="2669"/>
                      <a:pt x="3337" y="2369"/>
                    </a:cubicBezTo>
                    <a:lnTo>
                      <a:pt x="3637" y="2269"/>
                    </a:lnTo>
                    <a:cubicBezTo>
                      <a:pt x="3236" y="1802"/>
                      <a:pt x="2769" y="1335"/>
                      <a:pt x="2302" y="935"/>
                    </a:cubicBezTo>
                    <a:cubicBezTo>
                      <a:pt x="2102" y="768"/>
                      <a:pt x="1335" y="1"/>
                      <a:pt x="1268" y="634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</p:grpSp>
      </p:grpSp>
      <p:sp>
        <p:nvSpPr>
          <p:cNvPr id="20963" name="Google Shape;20963;p58"/>
          <p:cNvSpPr txBox="1"/>
          <p:nvPr/>
        </p:nvSpPr>
        <p:spPr>
          <a:xfrm>
            <a:off x="2781745" y="2009828"/>
            <a:ext cx="1463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W</a:t>
            </a:r>
            <a:r>
              <a:rPr lang="en" dirty="0">
                <a:solidFill>
                  <a:srgbClr val="D4DC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e now can see the poles!</a:t>
            </a:r>
            <a:endParaRPr dirty="0">
              <a:solidFill>
                <a:srgbClr val="D4DC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0964" name="Google Shape;20964;p58"/>
          <p:cNvSpPr txBox="1"/>
          <p:nvPr/>
        </p:nvSpPr>
        <p:spPr>
          <a:xfrm>
            <a:off x="2781445" y="1542183"/>
            <a:ext cx="14637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708EC0"/>
                </a:solidFill>
                <a:latin typeface="Rockwell" panose="02060603020205020403" pitchFamily="18" charset="0"/>
                <a:ea typeface="Big Shoulders Text"/>
                <a:cs typeface="Big Shoulders Text"/>
                <a:sym typeface="Big Shoulders Text"/>
              </a:rPr>
              <a:t>2.Up or Down </a:t>
            </a:r>
            <a:endParaRPr sz="2000" dirty="0">
              <a:solidFill>
                <a:srgbClr val="708EC0"/>
              </a:solidFill>
              <a:latin typeface="Rockwell" panose="02060603020205020403" pitchFamily="18" charset="0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20965" name="Google Shape;20965;p58"/>
          <p:cNvCxnSpPr/>
          <p:nvPr/>
        </p:nvCxnSpPr>
        <p:spPr>
          <a:xfrm>
            <a:off x="2888100" y="2021803"/>
            <a:ext cx="11307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66" name="Google Shape;20966;p58"/>
          <p:cNvGrpSpPr/>
          <p:nvPr/>
        </p:nvGrpSpPr>
        <p:grpSpPr>
          <a:xfrm>
            <a:off x="6241916" y="2790540"/>
            <a:ext cx="303221" cy="303605"/>
            <a:chOff x="3639025" y="1722350"/>
            <a:chExt cx="1947467" cy="1949937"/>
          </a:xfrm>
        </p:grpSpPr>
        <p:sp>
          <p:nvSpPr>
            <p:cNvPr id="20967" name="Google Shape;20967;p58"/>
            <p:cNvSpPr/>
            <p:nvPr/>
          </p:nvSpPr>
          <p:spPr>
            <a:xfrm>
              <a:off x="3639025" y="1722350"/>
              <a:ext cx="1947467" cy="1949937"/>
            </a:xfrm>
            <a:custGeom>
              <a:avLst/>
              <a:gdLst/>
              <a:ahLst/>
              <a:cxnLst/>
              <a:rect l="l" t="t" r="r" b="b"/>
              <a:pathLst>
                <a:path w="26020" h="26053" extrusionOk="0">
                  <a:moveTo>
                    <a:pt x="4704" y="4604"/>
                  </a:moveTo>
                  <a:cubicBezTo>
                    <a:pt x="9341" y="0"/>
                    <a:pt x="16846" y="67"/>
                    <a:pt x="21416" y="4704"/>
                  </a:cubicBezTo>
                  <a:cubicBezTo>
                    <a:pt x="26020" y="9374"/>
                    <a:pt x="25953" y="16879"/>
                    <a:pt x="21316" y="21449"/>
                  </a:cubicBezTo>
                  <a:cubicBezTo>
                    <a:pt x="16646" y="26052"/>
                    <a:pt x="9141" y="25985"/>
                    <a:pt x="4571" y="21315"/>
                  </a:cubicBezTo>
                  <a:cubicBezTo>
                    <a:pt x="1" y="16679"/>
                    <a:pt x="34" y="9173"/>
                    <a:pt x="4704" y="46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well" panose="02060603020205020403" pitchFamily="18" charset="0"/>
              </a:endParaRPr>
            </a:p>
          </p:txBody>
        </p:sp>
        <p:grpSp>
          <p:nvGrpSpPr>
            <p:cNvPr id="20968" name="Google Shape;20968;p58"/>
            <p:cNvGrpSpPr/>
            <p:nvPr/>
          </p:nvGrpSpPr>
          <p:grpSpPr>
            <a:xfrm>
              <a:off x="3756381" y="1782226"/>
              <a:ext cx="1625409" cy="1840132"/>
              <a:chOff x="3756381" y="1782226"/>
              <a:chExt cx="1625409" cy="1840132"/>
            </a:xfrm>
          </p:grpSpPr>
          <p:sp>
            <p:nvSpPr>
              <p:cNvPr id="20969" name="Google Shape;20969;p58"/>
              <p:cNvSpPr/>
              <p:nvPr/>
            </p:nvSpPr>
            <p:spPr>
              <a:xfrm>
                <a:off x="3771350" y="2955638"/>
                <a:ext cx="1288382" cy="666719"/>
              </a:xfrm>
              <a:custGeom>
                <a:avLst/>
                <a:gdLst/>
                <a:ahLst/>
                <a:cxnLst/>
                <a:rect l="l" t="t" r="r" b="b"/>
                <a:pathLst>
                  <a:path w="17214" h="8908" extrusionOk="0">
                    <a:moveTo>
                      <a:pt x="234" y="901"/>
                    </a:moveTo>
                    <a:cubicBezTo>
                      <a:pt x="1" y="234"/>
                      <a:pt x="1435" y="134"/>
                      <a:pt x="2002" y="67"/>
                    </a:cubicBezTo>
                    <a:cubicBezTo>
                      <a:pt x="2903" y="1"/>
                      <a:pt x="3804" y="201"/>
                      <a:pt x="4604" y="668"/>
                    </a:cubicBezTo>
                    <a:lnTo>
                      <a:pt x="5271" y="1101"/>
                    </a:lnTo>
                    <a:cubicBezTo>
                      <a:pt x="5505" y="1302"/>
                      <a:pt x="5705" y="1502"/>
                      <a:pt x="5872" y="1702"/>
                    </a:cubicBezTo>
                    <a:cubicBezTo>
                      <a:pt x="6305" y="2169"/>
                      <a:pt x="6772" y="2603"/>
                      <a:pt x="7306" y="2936"/>
                    </a:cubicBezTo>
                    <a:cubicBezTo>
                      <a:pt x="7907" y="3203"/>
                      <a:pt x="8540" y="3370"/>
                      <a:pt x="9207" y="3470"/>
                    </a:cubicBezTo>
                    <a:cubicBezTo>
                      <a:pt x="9508" y="3503"/>
                      <a:pt x="9808" y="3537"/>
                      <a:pt x="10141" y="3570"/>
                    </a:cubicBezTo>
                    <a:cubicBezTo>
                      <a:pt x="10442" y="3603"/>
                      <a:pt x="10842" y="3670"/>
                      <a:pt x="11176" y="3670"/>
                    </a:cubicBezTo>
                    <a:cubicBezTo>
                      <a:pt x="11843" y="3637"/>
                      <a:pt x="12510" y="3670"/>
                      <a:pt x="13177" y="3737"/>
                    </a:cubicBezTo>
                    <a:cubicBezTo>
                      <a:pt x="13777" y="3770"/>
                      <a:pt x="14378" y="3837"/>
                      <a:pt x="14978" y="3970"/>
                    </a:cubicBezTo>
                    <a:cubicBezTo>
                      <a:pt x="15545" y="4170"/>
                      <a:pt x="16012" y="4504"/>
                      <a:pt x="16346" y="4971"/>
                    </a:cubicBezTo>
                    <a:cubicBezTo>
                      <a:pt x="16546" y="5238"/>
                      <a:pt x="16713" y="5505"/>
                      <a:pt x="16846" y="5805"/>
                    </a:cubicBezTo>
                    <a:cubicBezTo>
                      <a:pt x="17046" y="6072"/>
                      <a:pt x="17180" y="6405"/>
                      <a:pt x="17213" y="6739"/>
                    </a:cubicBezTo>
                    <a:cubicBezTo>
                      <a:pt x="13811" y="8740"/>
                      <a:pt x="9674" y="8907"/>
                      <a:pt x="6105" y="7206"/>
                    </a:cubicBezTo>
                    <a:cubicBezTo>
                      <a:pt x="6105" y="7206"/>
                      <a:pt x="1602" y="5238"/>
                      <a:pt x="234" y="90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70" name="Google Shape;20970;p58"/>
              <p:cNvSpPr/>
              <p:nvPr/>
            </p:nvSpPr>
            <p:spPr>
              <a:xfrm>
                <a:off x="3756381" y="1782226"/>
                <a:ext cx="1625409" cy="933841"/>
              </a:xfrm>
              <a:custGeom>
                <a:avLst/>
                <a:gdLst/>
                <a:ahLst/>
                <a:cxnLst/>
                <a:rect l="l" t="t" r="r" b="b"/>
                <a:pathLst>
                  <a:path w="21717" h="12477" extrusionOk="0">
                    <a:moveTo>
                      <a:pt x="10341" y="434"/>
                    </a:moveTo>
                    <a:cubicBezTo>
                      <a:pt x="5438" y="901"/>
                      <a:pt x="1302" y="4371"/>
                      <a:pt x="1" y="9141"/>
                    </a:cubicBezTo>
                    <a:cubicBezTo>
                      <a:pt x="2903" y="7373"/>
                      <a:pt x="6605" y="9374"/>
                      <a:pt x="6906" y="9674"/>
                    </a:cubicBezTo>
                    <a:cubicBezTo>
                      <a:pt x="8507" y="11042"/>
                      <a:pt x="10508" y="11909"/>
                      <a:pt x="12610" y="12109"/>
                    </a:cubicBezTo>
                    <a:cubicBezTo>
                      <a:pt x="15912" y="12476"/>
                      <a:pt x="16946" y="8907"/>
                      <a:pt x="19748" y="7206"/>
                    </a:cubicBezTo>
                    <a:cubicBezTo>
                      <a:pt x="20349" y="6839"/>
                      <a:pt x="21016" y="6539"/>
                      <a:pt x="21716" y="6372"/>
                    </a:cubicBezTo>
                    <a:cubicBezTo>
                      <a:pt x="19415" y="2336"/>
                      <a:pt x="14978" y="1"/>
                      <a:pt x="10341" y="4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</p:grpSp>
        <p:sp>
          <p:nvSpPr>
            <p:cNvPr id="20971" name="Google Shape;20971;p58"/>
            <p:cNvSpPr/>
            <p:nvPr/>
          </p:nvSpPr>
          <p:spPr>
            <a:xfrm>
              <a:off x="4889824" y="3532391"/>
              <a:ext cx="20058" cy="5015"/>
            </a:xfrm>
            <a:custGeom>
              <a:avLst/>
              <a:gdLst/>
              <a:ahLst/>
              <a:cxnLst/>
              <a:rect l="l" t="t" r="r" b="b"/>
              <a:pathLst>
                <a:path w="268" h="67" extrusionOk="0">
                  <a:moveTo>
                    <a:pt x="268" y="0"/>
                  </a:moveTo>
                  <a:lnTo>
                    <a:pt x="268" y="0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FFC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well" panose="02060603020205020403" pitchFamily="18" charset="0"/>
              </a:endParaRPr>
            </a:p>
          </p:txBody>
        </p:sp>
        <p:grpSp>
          <p:nvGrpSpPr>
            <p:cNvPr id="20972" name="Google Shape;20972;p58"/>
            <p:cNvGrpSpPr/>
            <p:nvPr/>
          </p:nvGrpSpPr>
          <p:grpSpPr>
            <a:xfrm>
              <a:off x="3806302" y="1827207"/>
              <a:ext cx="1692844" cy="1755181"/>
              <a:chOff x="3806302" y="1827207"/>
              <a:chExt cx="1692844" cy="1755181"/>
            </a:xfrm>
          </p:grpSpPr>
          <p:sp>
            <p:nvSpPr>
              <p:cNvPr id="20973" name="Google Shape;20973;p58"/>
              <p:cNvSpPr/>
              <p:nvPr/>
            </p:nvSpPr>
            <p:spPr>
              <a:xfrm>
                <a:off x="4600251" y="3025543"/>
                <a:ext cx="766562" cy="27969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737" extrusionOk="0">
                    <a:moveTo>
                      <a:pt x="9240" y="1168"/>
                    </a:moveTo>
                    <a:cubicBezTo>
                      <a:pt x="8840" y="901"/>
                      <a:pt x="8373" y="701"/>
                      <a:pt x="7973" y="468"/>
                    </a:cubicBezTo>
                    <a:cubicBezTo>
                      <a:pt x="7773" y="301"/>
                      <a:pt x="7573" y="201"/>
                      <a:pt x="7372" y="67"/>
                    </a:cubicBezTo>
                    <a:cubicBezTo>
                      <a:pt x="7172" y="1"/>
                      <a:pt x="6972" y="1"/>
                      <a:pt x="6739" y="34"/>
                    </a:cubicBezTo>
                    <a:cubicBezTo>
                      <a:pt x="6105" y="101"/>
                      <a:pt x="5504" y="101"/>
                      <a:pt x="4837" y="201"/>
                    </a:cubicBezTo>
                    <a:cubicBezTo>
                      <a:pt x="4604" y="201"/>
                      <a:pt x="4370" y="301"/>
                      <a:pt x="4170" y="434"/>
                    </a:cubicBezTo>
                    <a:cubicBezTo>
                      <a:pt x="4003" y="568"/>
                      <a:pt x="4037" y="735"/>
                      <a:pt x="3803" y="801"/>
                    </a:cubicBezTo>
                    <a:cubicBezTo>
                      <a:pt x="3570" y="835"/>
                      <a:pt x="3303" y="868"/>
                      <a:pt x="3069" y="868"/>
                    </a:cubicBezTo>
                    <a:cubicBezTo>
                      <a:pt x="2736" y="901"/>
                      <a:pt x="2369" y="868"/>
                      <a:pt x="2035" y="835"/>
                    </a:cubicBezTo>
                    <a:cubicBezTo>
                      <a:pt x="1668" y="801"/>
                      <a:pt x="1335" y="701"/>
                      <a:pt x="1001" y="568"/>
                    </a:cubicBezTo>
                    <a:cubicBezTo>
                      <a:pt x="868" y="501"/>
                      <a:pt x="134" y="167"/>
                      <a:pt x="34" y="368"/>
                    </a:cubicBezTo>
                    <a:cubicBezTo>
                      <a:pt x="0" y="501"/>
                      <a:pt x="334" y="801"/>
                      <a:pt x="401" y="835"/>
                    </a:cubicBezTo>
                    <a:cubicBezTo>
                      <a:pt x="634" y="1068"/>
                      <a:pt x="901" y="1268"/>
                      <a:pt x="1168" y="1402"/>
                    </a:cubicBezTo>
                    <a:cubicBezTo>
                      <a:pt x="1602" y="1602"/>
                      <a:pt x="2069" y="1735"/>
                      <a:pt x="2536" y="1769"/>
                    </a:cubicBezTo>
                    <a:cubicBezTo>
                      <a:pt x="3336" y="1869"/>
                      <a:pt x="4137" y="1935"/>
                      <a:pt x="4971" y="2035"/>
                    </a:cubicBezTo>
                    <a:cubicBezTo>
                      <a:pt x="5638" y="2069"/>
                      <a:pt x="6272" y="2236"/>
                      <a:pt x="6872" y="2469"/>
                    </a:cubicBezTo>
                    <a:cubicBezTo>
                      <a:pt x="7172" y="2569"/>
                      <a:pt x="7472" y="2636"/>
                      <a:pt x="7773" y="2803"/>
                    </a:cubicBezTo>
                    <a:cubicBezTo>
                      <a:pt x="8140" y="3070"/>
                      <a:pt x="8473" y="3370"/>
                      <a:pt x="8773" y="3737"/>
                    </a:cubicBezTo>
                    <a:cubicBezTo>
                      <a:pt x="9307" y="3136"/>
                      <a:pt x="9807" y="2502"/>
                      <a:pt x="10241" y="1802"/>
                    </a:cubicBezTo>
                    <a:cubicBezTo>
                      <a:pt x="10074" y="1702"/>
                      <a:pt x="9874" y="1535"/>
                      <a:pt x="9774" y="1468"/>
                    </a:cubicBezTo>
                    <a:cubicBezTo>
                      <a:pt x="9674" y="1402"/>
                      <a:pt x="9407" y="1268"/>
                      <a:pt x="9240" y="1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74" name="Google Shape;20974;p58"/>
              <p:cNvSpPr/>
              <p:nvPr/>
            </p:nvSpPr>
            <p:spPr>
              <a:xfrm>
                <a:off x="4807495" y="2783421"/>
                <a:ext cx="684083" cy="304619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4070" extrusionOk="0">
                    <a:moveTo>
                      <a:pt x="6805" y="267"/>
                    </a:moveTo>
                    <a:cubicBezTo>
                      <a:pt x="6305" y="434"/>
                      <a:pt x="5804" y="734"/>
                      <a:pt x="5271" y="834"/>
                    </a:cubicBezTo>
                    <a:cubicBezTo>
                      <a:pt x="4303" y="967"/>
                      <a:pt x="3403" y="734"/>
                      <a:pt x="2435" y="667"/>
                    </a:cubicBezTo>
                    <a:cubicBezTo>
                      <a:pt x="2068" y="634"/>
                      <a:pt x="1735" y="600"/>
                      <a:pt x="1368" y="500"/>
                    </a:cubicBezTo>
                    <a:cubicBezTo>
                      <a:pt x="1001" y="400"/>
                      <a:pt x="334" y="0"/>
                      <a:pt x="0" y="100"/>
                    </a:cubicBezTo>
                    <a:cubicBezTo>
                      <a:pt x="134" y="167"/>
                      <a:pt x="267" y="267"/>
                      <a:pt x="400" y="334"/>
                    </a:cubicBezTo>
                    <a:cubicBezTo>
                      <a:pt x="967" y="767"/>
                      <a:pt x="1635" y="1034"/>
                      <a:pt x="2368" y="1067"/>
                    </a:cubicBezTo>
                    <a:cubicBezTo>
                      <a:pt x="3002" y="1034"/>
                      <a:pt x="3669" y="1201"/>
                      <a:pt x="4236" y="1534"/>
                    </a:cubicBezTo>
                    <a:cubicBezTo>
                      <a:pt x="4570" y="1701"/>
                      <a:pt x="4670" y="1935"/>
                      <a:pt x="4937" y="2202"/>
                    </a:cubicBezTo>
                    <a:cubicBezTo>
                      <a:pt x="5204" y="2402"/>
                      <a:pt x="5504" y="2569"/>
                      <a:pt x="5804" y="2702"/>
                    </a:cubicBezTo>
                    <a:cubicBezTo>
                      <a:pt x="6171" y="2869"/>
                      <a:pt x="6538" y="3002"/>
                      <a:pt x="6905" y="3202"/>
                    </a:cubicBezTo>
                    <a:cubicBezTo>
                      <a:pt x="7139" y="3336"/>
                      <a:pt x="7639" y="3869"/>
                      <a:pt x="8006" y="4070"/>
                    </a:cubicBezTo>
                    <a:cubicBezTo>
                      <a:pt x="8606" y="2869"/>
                      <a:pt x="8973" y="1568"/>
                      <a:pt x="9140" y="200"/>
                    </a:cubicBezTo>
                    <a:cubicBezTo>
                      <a:pt x="8373" y="100"/>
                      <a:pt x="7572" y="133"/>
                      <a:pt x="6805" y="2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75" name="Google Shape;20975;p58"/>
              <p:cNvSpPr/>
              <p:nvPr/>
            </p:nvSpPr>
            <p:spPr>
              <a:xfrm>
                <a:off x="3806302" y="2176731"/>
                <a:ext cx="1692844" cy="526834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7039" extrusionOk="0">
                    <a:moveTo>
                      <a:pt x="1535" y="1635"/>
                    </a:moveTo>
                    <a:cubicBezTo>
                      <a:pt x="2202" y="1501"/>
                      <a:pt x="2903" y="1535"/>
                      <a:pt x="3537" y="1668"/>
                    </a:cubicBezTo>
                    <a:cubicBezTo>
                      <a:pt x="4271" y="1868"/>
                      <a:pt x="4971" y="2168"/>
                      <a:pt x="5605" y="2535"/>
                    </a:cubicBezTo>
                    <a:cubicBezTo>
                      <a:pt x="6239" y="2902"/>
                      <a:pt x="6772" y="3369"/>
                      <a:pt x="7406" y="3770"/>
                    </a:cubicBezTo>
                    <a:cubicBezTo>
                      <a:pt x="8107" y="4203"/>
                      <a:pt x="8874" y="4570"/>
                      <a:pt x="9674" y="4770"/>
                    </a:cubicBezTo>
                    <a:cubicBezTo>
                      <a:pt x="10575" y="5004"/>
                      <a:pt x="11442" y="5104"/>
                      <a:pt x="12343" y="5137"/>
                    </a:cubicBezTo>
                    <a:cubicBezTo>
                      <a:pt x="13978" y="5071"/>
                      <a:pt x="15679" y="4604"/>
                      <a:pt x="17280" y="4870"/>
                    </a:cubicBezTo>
                    <a:cubicBezTo>
                      <a:pt x="19081" y="5204"/>
                      <a:pt x="21249" y="5704"/>
                      <a:pt x="22617" y="7039"/>
                    </a:cubicBezTo>
                    <a:cubicBezTo>
                      <a:pt x="22617" y="6672"/>
                      <a:pt x="22617" y="6271"/>
                      <a:pt x="22550" y="5871"/>
                    </a:cubicBezTo>
                    <a:cubicBezTo>
                      <a:pt x="22450" y="4804"/>
                      <a:pt x="22217" y="3736"/>
                      <a:pt x="21816" y="2736"/>
                    </a:cubicBezTo>
                    <a:cubicBezTo>
                      <a:pt x="21283" y="2502"/>
                      <a:pt x="20049" y="3670"/>
                      <a:pt x="19315" y="3836"/>
                    </a:cubicBezTo>
                    <a:cubicBezTo>
                      <a:pt x="18848" y="3970"/>
                      <a:pt x="18381" y="3970"/>
                      <a:pt x="17914" y="3836"/>
                    </a:cubicBezTo>
                    <a:cubicBezTo>
                      <a:pt x="17814" y="3803"/>
                      <a:pt x="17647" y="3670"/>
                      <a:pt x="17647" y="3536"/>
                    </a:cubicBezTo>
                    <a:cubicBezTo>
                      <a:pt x="17647" y="3269"/>
                      <a:pt x="17847" y="3403"/>
                      <a:pt x="17980" y="3236"/>
                    </a:cubicBezTo>
                    <a:cubicBezTo>
                      <a:pt x="18281" y="2836"/>
                      <a:pt x="17080" y="1935"/>
                      <a:pt x="16713" y="1802"/>
                    </a:cubicBezTo>
                    <a:cubicBezTo>
                      <a:pt x="15912" y="1401"/>
                      <a:pt x="15045" y="1101"/>
                      <a:pt x="14178" y="934"/>
                    </a:cubicBezTo>
                    <a:cubicBezTo>
                      <a:pt x="13477" y="901"/>
                      <a:pt x="12810" y="968"/>
                      <a:pt x="12176" y="1201"/>
                    </a:cubicBezTo>
                    <a:cubicBezTo>
                      <a:pt x="11376" y="1401"/>
                      <a:pt x="10542" y="1468"/>
                      <a:pt x="9741" y="1401"/>
                    </a:cubicBezTo>
                    <a:cubicBezTo>
                      <a:pt x="9241" y="1401"/>
                      <a:pt x="8774" y="1234"/>
                      <a:pt x="8340" y="1001"/>
                    </a:cubicBezTo>
                    <a:cubicBezTo>
                      <a:pt x="8073" y="801"/>
                      <a:pt x="7773" y="667"/>
                      <a:pt x="7440" y="567"/>
                    </a:cubicBezTo>
                    <a:cubicBezTo>
                      <a:pt x="6672" y="300"/>
                      <a:pt x="5838" y="200"/>
                      <a:pt x="5038" y="334"/>
                    </a:cubicBezTo>
                    <a:cubicBezTo>
                      <a:pt x="4237" y="467"/>
                      <a:pt x="3470" y="601"/>
                      <a:pt x="2703" y="267"/>
                    </a:cubicBezTo>
                    <a:cubicBezTo>
                      <a:pt x="2202" y="67"/>
                      <a:pt x="1702" y="0"/>
                      <a:pt x="1168" y="67"/>
                    </a:cubicBezTo>
                    <a:cubicBezTo>
                      <a:pt x="701" y="701"/>
                      <a:pt x="334" y="1368"/>
                      <a:pt x="1" y="2102"/>
                    </a:cubicBezTo>
                    <a:cubicBezTo>
                      <a:pt x="268" y="2135"/>
                      <a:pt x="1135" y="1635"/>
                      <a:pt x="1535" y="16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76" name="Google Shape;20976;p58"/>
              <p:cNvSpPr/>
              <p:nvPr/>
            </p:nvSpPr>
            <p:spPr>
              <a:xfrm>
                <a:off x="4080981" y="1827207"/>
                <a:ext cx="1083606" cy="329617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4404" extrusionOk="0">
                    <a:moveTo>
                      <a:pt x="1501" y="3102"/>
                    </a:moveTo>
                    <a:cubicBezTo>
                      <a:pt x="2302" y="3536"/>
                      <a:pt x="3169" y="3603"/>
                      <a:pt x="4036" y="3870"/>
                    </a:cubicBezTo>
                    <a:cubicBezTo>
                      <a:pt x="4837" y="4103"/>
                      <a:pt x="5704" y="4103"/>
                      <a:pt x="6505" y="3836"/>
                    </a:cubicBezTo>
                    <a:cubicBezTo>
                      <a:pt x="6705" y="3703"/>
                      <a:pt x="6938" y="3636"/>
                      <a:pt x="7172" y="3569"/>
                    </a:cubicBezTo>
                    <a:cubicBezTo>
                      <a:pt x="7539" y="3536"/>
                      <a:pt x="7906" y="3536"/>
                      <a:pt x="8273" y="3603"/>
                    </a:cubicBezTo>
                    <a:cubicBezTo>
                      <a:pt x="8706" y="3670"/>
                      <a:pt x="9140" y="3770"/>
                      <a:pt x="9574" y="3903"/>
                    </a:cubicBezTo>
                    <a:cubicBezTo>
                      <a:pt x="10074" y="4036"/>
                      <a:pt x="10574" y="4103"/>
                      <a:pt x="11075" y="4237"/>
                    </a:cubicBezTo>
                    <a:cubicBezTo>
                      <a:pt x="11442" y="4370"/>
                      <a:pt x="11842" y="4403"/>
                      <a:pt x="12242" y="4303"/>
                    </a:cubicBezTo>
                    <a:cubicBezTo>
                      <a:pt x="12476" y="4237"/>
                      <a:pt x="12376" y="3970"/>
                      <a:pt x="12276" y="3770"/>
                    </a:cubicBezTo>
                    <a:cubicBezTo>
                      <a:pt x="12075" y="3436"/>
                      <a:pt x="11842" y="3136"/>
                      <a:pt x="11575" y="2869"/>
                    </a:cubicBezTo>
                    <a:cubicBezTo>
                      <a:pt x="11275" y="2602"/>
                      <a:pt x="10674" y="2502"/>
                      <a:pt x="10541" y="2068"/>
                    </a:cubicBezTo>
                    <a:cubicBezTo>
                      <a:pt x="10441" y="1768"/>
                      <a:pt x="10541" y="1568"/>
                      <a:pt x="10875" y="1601"/>
                    </a:cubicBezTo>
                    <a:cubicBezTo>
                      <a:pt x="11242" y="1635"/>
                      <a:pt x="11608" y="1701"/>
                      <a:pt x="11975" y="1802"/>
                    </a:cubicBezTo>
                    <a:cubicBezTo>
                      <a:pt x="12409" y="1902"/>
                      <a:pt x="12843" y="2035"/>
                      <a:pt x="13276" y="2168"/>
                    </a:cubicBezTo>
                    <a:cubicBezTo>
                      <a:pt x="13577" y="2235"/>
                      <a:pt x="14077" y="2269"/>
                      <a:pt x="14477" y="2369"/>
                    </a:cubicBezTo>
                    <a:cubicBezTo>
                      <a:pt x="12976" y="1168"/>
                      <a:pt x="11175" y="367"/>
                      <a:pt x="9307" y="0"/>
                    </a:cubicBezTo>
                    <a:cubicBezTo>
                      <a:pt x="9073" y="134"/>
                      <a:pt x="8840" y="367"/>
                      <a:pt x="8706" y="401"/>
                    </a:cubicBezTo>
                    <a:cubicBezTo>
                      <a:pt x="8440" y="534"/>
                      <a:pt x="8173" y="634"/>
                      <a:pt x="8106" y="968"/>
                    </a:cubicBezTo>
                    <a:cubicBezTo>
                      <a:pt x="8039" y="1234"/>
                      <a:pt x="8139" y="1535"/>
                      <a:pt x="8373" y="1735"/>
                    </a:cubicBezTo>
                    <a:cubicBezTo>
                      <a:pt x="8506" y="1835"/>
                      <a:pt x="8907" y="2068"/>
                      <a:pt x="8873" y="2269"/>
                    </a:cubicBezTo>
                    <a:cubicBezTo>
                      <a:pt x="8806" y="2702"/>
                      <a:pt x="7239" y="2335"/>
                      <a:pt x="6972" y="2269"/>
                    </a:cubicBezTo>
                    <a:cubicBezTo>
                      <a:pt x="6138" y="2168"/>
                      <a:pt x="5371" y="1935"/>
                      <a:pt x="4603" y="1568"/>
                    </a:cubicBezTo>
                    <a:cubicBezTo>
                      <a:pt x="4303" y="1435"/>
                      <a:pt x="4036" y="1268"/>
                      <a:pt x="3803" y="1034"/>
                    </a:cubicBezTo>
                    <a:cubicBezTo>
                      <a:pt x="3603" y="834"/>
                      <a:pt x="3436" y="634"/>
                      <a:pt x="3269" y="401"/>
                    </a:cubicBezTo>
                    <a:cubicBezTo>
                      <a:pt x="2102" y="801"/>
                      <a:pt x="1001" y="1368"/>
                      <a:pt x="0" y="2135"/>
                    </a:cubicBezTo>
                    <a:cubicBezTo>
                      <a:pt x="200" y="2469"/>
                      <a:pt x="1134" y="2902"/>
                      <a:pt x="1501" y="31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77" name="Google Shape;20977;p58"/>
              <p:cNvSpPr/>
              <p:nvPr/>
            </p:nvSpPr>
            <p:spPr>
              <a:xfrm>
                <a:off x="4637673" y="3360098"/>
                <a:ext cx="272211" cy="22229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970" extrusionOk="0">
                    <a:moveTo>
                      <a:pt x="1268" y="634"/>
                    </a:moveTo>
                    <a:cubicBezTo>
                      <a:pt x="1268" y="801"/>
                      <a:pt x="1402" y="1068"/>
                      <a:pt x="1235" y="1235"/>
                    </a:cubicBezTo>
                    <a:cubicBezTo>
                      <a:pt x="1035" y="1368"/>
                      <a:pt x="835" y="1135"/>
                      <a:pt x="668" y="1068"/>
                    </a:cubicBezTo>
                    <a:cubicBezTo>
                      <a:pt x="535" y="1001"/>
                      <a:pt x="168" y="868"/>
                      <a:pt x="34" y="1035"/>
                    </a:cubicBezTo>
                    <a:cubicBezTo>
                      <a:pt x="1" y="1235"/>
                      <a:pt x="1" y="1468"/>
                      <a:pt x="68" y="1668"/>
                    </a:cubicBezTo>
                    <a:cubicBezTo>
                      <a:pt x="168" y="2102"/>
                      <a:pt x="201" y="2969"/>
                      <a:pt x="635" y="2936"/>
                    </a:cubicBezTo>
                    <a:cubicBezTo>
                      <a:pt x="1569" y="2836"/>
                      <a:pt x="2469" y="2669"/>
                      <a:pt x="3337" y="2369"/>
                    </a:cubicBezTo>
                    <a:lnTo>
                      <a:pt x="3637" y="2269"/>
                    </a:lnTo>
                    <a:cubicBezTo>
                      <a:pt x="3236" y="1802"/>
                      <a:pt x="2769" y="1335"/>
                      <a:pt x="2302" y="935"/>
                    </a:cubicBezTo>
                    <a:cubicBezTo>
                      <a:pt x="2102" y="768"/>
                      <a:pt x="1335" y="1"/>
                      <a:pt x="1268" y="63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</p:grpSp>
      </p:grpSp>
      <p:sp>
        <p:nvSpPr>
          <p:cNvPr id="20978" name="Google Shape;20978;p58"/>
          <p:cNvSpPr txBox="1"/>
          <p:nvPr/>
        </p:nvSpPr>
        <p:spPr>
          <a:xfrm>
            <a:off x="4796789" y="3820849"/>
            <a:ext cx="1463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W</a:t>
            </a:r>
            <a:r>
              <a:rPr lang="en" dirty="0">
                <a:solidFill>
                  <a:srgbClr val="D4DC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e can fully see the dark and bright side of earth.</a:t>
            </a:r>
            <a:endParaRPr dirty="0">
              <a:solidFill>
                <a:srgbClr val="D4DC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0979" name="Google Shape;20979;p58"/>
          <p:cNvSpPr txBox="1"/>
          <p:nvPr/>
        </p:nvSpPr>
        <p:spPr>
          <a:xfrm>
            <a:off x="4796488" y="3387106"/>
            <a:ext cx="14637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Rockwell" panose="02060603020205020403" pitchFamily="18" charset="0"/>
                <a:ea typeface="Big Shoulders Text"/>
                <a:cs typeface="Big Shoulders Text"/>
                <a:sym typeface="Big Shoulders Text"/>
              </a:rPr>
              <a:t>3. Right or left</a:t>
            </a:r>
            <a:endParaRPr sz="2000" dirty="0">
              <a:solidFill>
                <a:schemeClr val="accent5"/>
              </a:solidFill>
              <a:latin typeface="Rockwell" panose="02060603020205020403" pitchFamily="18" charset="0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20980" name="Google Shape;20980;p58"/>
          <p:cNvCxnSpPr/>
          <p:nvPr/>
        </p:nvCxnSpPr>
        <p:spPr>
          <a:xfrm>
            <a:off x="4903143" y="3832824"/>
            <a:ext cx="11307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81" name="Google Shape;20981;p58"/>
          <p:cNvGrpSpPr/>
          <p:nvPr/>
        </p:nvGrpSpPr>
        <p:grpSpPr>
          <a:xfrm>
            <a:off x="4010038" y="3205475"/>
            <a:ext cx="303221" cy="303605"/>
            <a:chOff x="3639025" y="1722350"/>
            <a:chExt cx="1947467" cy="1949937"/>
          </a:xfrm>
        </p:grpSpPr>
        <p:sp>
          <p:nvSpPr>
            <p:cNvPr id="20982" name="Google Shape;20982;p58"/>
            <p:cNvSpPr/>
            <p:nvPr/>
          </p:nvSpPr>
          <p:spPr>
            <a:xfrm>
              <a:off x="3639025" y="1722350"/>
              <a:ext cx="1947467" cy="1949937"/>
            </a:xfrm>
            <a:custGeom>
              <a:avLst/>
              <a:gdLst/>
              <a:ahLst/>
              <a:cxnLst/>
              <a:rect l="l" t="t" r="r" b="b"/>
              <a:pathLst>
                <a:path w="26020" h="26053" extrusionOk="0">
                  <a:moveTo>
                    <a:pt x="4704" y="4604"/>
                  </a:moveTo>
                  <a:cubicBezTo>
                    <a:pt x="9341" y="0"/>
                    <a:pt x="16846" y="67"/>
                    <a:pt x="21416" y="4704"/>
                  </a:cubicBezTo>
                  <a:cubicBezTo>
                    <a:pt x="26020" y="9374"/>
                    <a:pt x="25953" y="16879"/>
                    <a:pt x="21316" y="21449"/>
                  </a:cubicBezTo>
                  <a:cubicBezTo>
                    <a:pt x="16646" y="26052"/>
                    <a:pt x="9141" y="25985"/>
                    <a:pt x="4571" y="21315"/>
                  </a:cubicBezTo>
                  <a:cubicBezTo>
                    <a:pt x="1" y="16679"/>
                    <a:pt x="34" y="9173"/>
                    <a:pt x="4704" y="46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well" panose="02060603020205020403" pitchFamily="18" charset="0"/>
              </a:endParaRPr>
            </a:p>
          </p:txBody>
        </p:sp>
        <p:grpSp>
          <p:nvGrpSpPr>
            <p:cNvPr id="20983" name="Google Shape;20983;p58"/>
            <p:cNvGrpSpPr/>
            <p:nvPr/>
          </p:nvGrpSpPr>
          <p:grpSpPr>
            <a:xfrm>
              <a:off x="3756381" y="1782226"/>
              <a:ext cx="1625409" cy="1840132"/>
              <a:chOff x="3756381" y="1782226"/>
              <a:chExt cx="1625409" cy="1840132"/>
            </a:xfrm>
          </p:grpSpPr>
          <p:sp>
            <p:nvSpPr>
              <p:cNvPr id="20984" name="Google Shape;20984;p58"/>
              <p:cNvSpPr/>
              <p:nvPr/>
            </p:nvSpPr>
            <p:spPr>
              <a:xfrm>
                <a:off x="3771350" y="2955638"/>
                <a:ext cx="1288382" cy="666719"/>
              </a:xfrm>
              <a:custGeom>
                <a:avLst/>
                <a:gdLst/>
                <a:ahLst/>
                <a:cxnLst/>
                <a:rect l="l" t="t" r="r" b="b"/>
                <a:pathLst>
                  <a:path w="17214" h="8908" extrusionOk="0">
                    <a:moveTo>
                      <a:pt x="234" y="901"/>
                    </a:moveTo>
                    <a:cubicBezTo>
                      <a:pt x="1" y="234"/>
                      <a:pt x="1435" y="134"/>
                      <a:pt x="2002" y="67"/>
                    </a:cubicBezTo>
                    <a:cubicBezTo>
                      <a:pt x="2903" y="1"/>
                      <a:pt x="3804" y="201"/>
                      <a:pt x="4604" y="668"/>
                    </a:cubicBezTo>
                    <a:lnTo>
                      <a:pt x="5271" y="1101"/>
                    </a:lnTo>
                    <a:cubicBezTo>
                      <a:pt x="5505" y="1302"/>
                      <a:pt x="5705" y="1502"/>
                      <a:pt x="5872" y="1702"/>
                    </a:cubicBezTo>
                    <a:cubicBezTo>
                      <a:pt x="6305" y="2169"/>
                      <a:pt x="6772" y="2603"/>
                      <a:pt x="7306" y="2936"/>
                    </a:cubicBezTo>
                    <a:cubicBezTo>
                      <a:pt x="7907" y="3203"/>
                      <a:pt x="8540" y="3370"/>
                      <a:pt x="9207" y="3470"/>
                    </a:cubicBezTo>
                    <a:cubicBezTo>
                      <a:pt x="9508" y="3503"/>
                      <a:pt x="9808" y="3537"/>
                      <a:pt x="10141" y="3570"/>
                    </a:cubicBezTo>
                    <a:cubicBezTo>
                      <a:pt x="10442" y="3603"/>
                      <a:pt x="10842" y="3670"/>
                      <a:pt x="11176" y="3670"/>
                    </a:cubicBezTo>
                    <a:cubicBezTo>
                      <a:pt x="11843" y="3637"/>
                      <a:pt x="12510" y="3670"/>
                      <a:pt x="13177" y="3737"/>
                    </a:cubicBezTo>
                    <a:cubicBezTo>
                      <a:pt x="13777" y="3770"/>
                      <a:pt x="14378" y="3837"/>
                      <a:pt x="14978" y="3970"/>
                    </a:cubicBezTo>
                    <a:cubicBezTo>
                      <a:pt x="15545" y="4170"/>
                      <a:pt x="16012" y="4504"/>
                      <a:pt x="16346" y="4971"/>
                    </a:cubicBezTo>
                    <a:cubicBezTo>
                      <a:pt x="16546" y="5238"/>
                      <a:pt x="16713" y="5505"/>
                      <a:pt x="16846" y="5805"/>
                    </a:cubicBezTo>
                    <a:cubicBezTo>
                      <a:pt x="17046" y="6072"/>
                      <a:pt x="17180" y="6405"/>
                      <a:pt x="17213" y="6739"/>
                    </a:cubicBezTo>
                    <a:cubicBezTo>
                      <a:pt x="13811" y="8740"/>
                      <a:pt x="9674" y="8907"/>
                      <a:pt x="6105" y="7206"/>
                    </a:cubicBezTo>
                    <a:cubicBezTo>
                      <a:pt x="6105" y="7206"/>
                      <a:pt x="1602" y="5238"/>
                      <a:pt x="234" y="9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85" name="Google Shape;20985;p58"/>
              <p:cNvSpPr/>
              <p:nvPr/>
            </p:nvSpPr>
            <p:spPr>
              <a:xfrm>
                <a:off x="3756381" y="1782226"/>
                <a:ext cx="1625409" cy="933841"/>
              </a:xfrm>
              <a:custGeom>
                <a:avLst/>
                <a:gdLst/>
                <a:ahLst/>
                <a:cxnLst/>
                <a:rect l="l" t="t" r="r" b="b"/>
                <a:pathLst>
                  <a:path w="21717" h="12477" extrusionOk="0">
                    <a:moveTo>
                      <a:pt x="10341" y="434"/>
                    </a:moveTo>
                    <a:cubicBezTo>
                      <a:pt x="5438" y="901"/>
                      <a:pt x="1302" y="4371"/>
                      <a:pt x="1" y="9141"/>
                    </a:cubicBezTo>
                    <a:cubicBezTo>
                      <a:pt x="2903" y="7373"/>
                      <a:pt x="6605" y="9374"/>
                      <a:pt x="6906" y="9674"/>
                    </a:cubicBezTo>
                    <a:cubicBezTo>
                      <a:pt x="8507" y="11042"/>
                      <a:pt x="10508" y="11909"/>
                      <a:pt x="12610" y="12109"/>
                    </a:cubicBezTo>
                    <a:cubicBezTo>
                      <a:pt x="15912" y="12476"/>
                      <a:pt x="16946" y="8907"/>
                      <a:pt x="19748" y="7206"/>
                    </a:cubicBezTo>
                    <a:cubicBezTo>
                      <a:pt x="20349" y="6839"/>
                      <a:pt x="21016" y="6539"/>
                      <a:pt x="21716" y="6372"/>
                    </a:cubicBezTo>
                    <a:cubicBezTo>
                      <a:pt x="19415" y="2336"/>
                      <a:pt x="14978" y="1"/>
                      <a:pt x="10341" y="4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</p:grpSp>
        <p:sp>
          <p:nvSpPr>
            <p:cNvPr id="20986" name="Google Shape;20986;p58"/>
            <p:cNvSpPr/>
            <p:nvPr/>
          </p:nvSpPr>
          <p:spPr>
            <a:xfrm>
              <a:off x="4889824" y="3532391"/>
              <a:ext cx="20058" cy="5015"/>
            </a:xfrm>
            <a:custGeom>
              <a:avLst/>
              <a:gdLst/>
              <a:ahLst/>
              <a:cxnLst/>
              <a:rect l="l" t="t" r="r" b="b"/>
              <a:pathLst>
                <a:path w="268" h="67" extrusionOk="0">
                  <a:moveTo>
                    <a:pt x="268" y="0"/>
                  </a:moveTo>
                  <a:lnTo>
                    <a:pt x="268" y="0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FFC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well" panose="02060603020205020403" pitchFamily="18" charset="0"/>
              </a:endParaRPr>
            </a:p>
          </p:txBody>
        </p:sp>
        <p:grpSp>
          <p:nvGrpSpPr>
            <p:cNvPr id="20987" name="Google Shape;20987;p58"/>
            <p:cNvGrpSpPr/>
            <p:nvPr/>
          </p:nvGrpSpPr>
          <p:grpSpPr>
            <a:xfrm>
              <a:off x="3806302" y="1827207"/>
              <a:ext cx="1692844" cy="1755181"/>
              <a:chOff x="3806302" y="1827207"/>
              <a:chExt cx="1692844" cy="1755181"/>
            </a:xfrm>
          </p:grpSpPr>
          <p:sp>
            <p:nvSpPr>
              <p:cNvPr id="20988" name="Google Shape;20988;p58"/>
              <p:cNvSpPr/>
              <p:nvPr/>
            </p:nvSpPr>
            <p:spPr>
              <a:xfrm>
                <a:off x="4600251" y="3025543"/>
                <a:ext cx="766562" cy="27969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737" extrusionOk="0">
                    <a:moveTo>
                      <a:pt x="9240" y="1168"/>
                    </a:moveTo>
                    <a:cubicBezTo>
                      <a:pt x="8840" y="901"/>
                      <a:pt x="8373" y="701"/>
                      <a:pt x="7973" y="468"/>
                    </a:cubicBezTo>
                    <a:cubicBezTo>
                      <a:pt x="7773" y="301"/>
                      <a:pt x="7573" y="201"/>
                      <a:pt x="7372" y="67"/>
                    </a:cubicBezTo>
                    <a:cubicBezTo>
                      <a:pt x="7172" y="1"/>
                      <a:pt x="6972" y="1"/>
                      <a:pt x="6739" y="34"/>
                    </a:cubicBezTo>
                    <a:cubicBezTo>
                      <a:pt x="6105" y="101"/>
                      <a:pt x="5504" y="101"/>
                      <a:pt x="4837" y="201"/>
                    </a:cubicBezTo>
                    <a:cubicBezTo>
                      <a:pt x="4604" y="201"/>
                      <a:pt x="4370" y="301"/>
                      <a:pt x="4170" y="434"/>
                    </a:cubicBezTo>
                    <a:cubicBezTo>
                      <a:pt x="4003" y="568"/>
                      <a:pt x="4037" y="735"/>
                      <a:pt x="3803" y="801"/>
                    </a:cubicBezTo>
                    <a:cubicBezTo>
                      <a:pt x="3570" y="835"/>
                      <a:pt x="3303" y="868"/>
                      <a:pt x="3069" y="868"/>
                    </a:cubicBezTo>
                    <a:cubicBezTo>
                      <a:pt x="2736" y="901"/>
                      <a:pt x="2369" y="868"/>
                      <a:pt x="2035" y="835"/>
                    </a:cubicBezTo>
                    <a:cubicBezTo>
                      <a:pt x="1668" y="801"/>
                      <a:pt x="1335" y="701"/>
                      <a:pt x="1001" y="568"/>
                    </a:cubicBezTo>
                    <a:cubicBezTo>
                      <a:pt x="868" y="501"/>
                      <a:pt x="134" y="167"/>
                      <a:pt x="34" y="368"/>
                    </a:cubicBezTo>
                    <a:cubicBezTo>
                      <a:pt x="0" y="501"/>
                      <a:pt x="334" y="801"/>
                      <a:pt x="401" y="835"/>
                    </a:cubicBezTo>
                    <a:cubicBezTo>
                      <a:pt x="634" y="1068"/>
                      <a:pt x="901" y="1268"/>
                      <a:pt x="1168" y="1402"/>
                    </a:cubicBezTo>
                    <a:cubicBezTo>
                      <a:pt x="1602" y="1602"/>
                      <a:pt x="2069" y="1735"/>
                      <a:pt x="2536" y="1769"/>
                    </a:cubicBezTo>
                    <a:cubicBezTo>
                      <a:pt x="3336" y="1869"/>
                      <a:pt x="4137" y="1935"/>
                      <a:pt x="4971" y="2035"/>
                    </a:cubicBezTo>
                    <a:cubicBezTo>
                      <a:pt x="5638" y="2069"/>
                      <a:pt x="6272" y="2236"/>
                      <a:pt x="6872" y="2469"/>
                    </a:cubicBezTo>
                    <a:cubicBezTo>
                      <a:pt x="7172" y="2569"/>
                      <a:pt x="7472" y="2636"/>
                      <a:pt x="7773" y="2803"/>
                    </a:cubicBezTo>
                    <a:cubicBezTo>
                      <a:pt x="8140" y="3070"/>
                      <a:pt x="8473" y="3370"/>
                      <a:pt x="8773" y="3737"/>
                    </a:cubicBezTo>
                    <a:cubicBezTo>
                      <a:pt x="9307" y="3136"/>
                      <a:pt x="9807" y="2502"/>
                      <a:pt x="10241" y="1802"/>
                    </a:cubicBezTo>
                    <a:cubicBezTo>
                      <a:pt x="10074" y="1702"/>
                      <a:pt x="9874" y="1535"/>
                      <a:pt x="9774" y="1468"/>
                    </a:cubicBezTo>
                    <a:cubicBezTo>
                      <a:pt x="9674" y="1402"/>
                      <a:pt x="9407" y="1268"/>
                      <a:pt x="9240" y="1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89" name="Google Shape;20989;p58"/>
              <p:cNvSpPr/>
              <p:nvPr/>
            </p:nvSpPr>
            <p:spPr>
              <a:xfrm>
                <a:off x="4807495" y="2783421"/>
                <a:ext cx="684083" cy="304619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4070" extrusionOk="0">
                    <a:moveTo>
                      <a:pt x="6805" y="267"/>
                    </a:moveTo>
                    <a:cubicBezTo>
                      <a:pt x="6305" y="434"/>
                      <a:pt x="5804" y="734"/>
                      <a:pt x="5271" y="834"/>
                    </a:cubicBezTo>
                    <a:cubicBezTo>
                      <a:pt x="4303" y="967"/>
                      <a:pt x="3403" y="734"/>
                      <a:pt x="2435" y="667"/>
                    </a:cubicBezTo>
                    <a:cubicBezTo>
                      <a:pt x="2068" y="634"/>
                      <a:pt x="1735" y="600"/>
                      <a:pt x="1368" y="500"/>
                    </a:cubicBezTo>
                    <a:cubicBezTo>
                      <a:pt x="1001" y="400"/>
                      <a:pt x="334" y="0"/>
                      <a:pt x="0" y="100"/>
                    </a:cubicBezTo>
                    <a:cubicBezTo>
                      <a:pt x="134" y="167"/>
                      <a:pt x="267" y="267"/>
                      <a:pt x="400" y="334"/>
                    </a:cubicBezTo>
                    <a:cubicBezTo>
                      <a:pt x="967" y="767"/>
                      <a:pt x="1635" y="1034"/>
                      <a:pt x="2368" y="1067"/>
                    </a:cubicBezTo>
                    <a:cubicBezTo>
                      <a:pt x="3002" y="1034"/>
                      <a:pt x="3669" y="1201"/>
                      <a:pt x="4236" y="1534"/>
                    </a:cubicBezTo>
                    <a:cubicBezTo>
                      <a:pt x="4570" y="1701"/>
                      <a:pt x="4670" y="1935"/>
                      <a:pt x="4937" y="2202"/>
                    </a:cubicBezTo>
                    <a:cubicBezTo>
                      <a:pt x="5204" y="2402"/>
                      <a:pt x="5504" y="2569"/>
                      <a:pt x="5804" y="2702"/>
                    </a:cubicBezTo>
                    <a:cubicBezTo>
                      <a:pt x="6171" y="2869"/>
                      <a:pt x="6538" y="3002"/>
                      <a:pt x="6905" y="3202"/>
                    </a:cubicBezTo>
                    <a:cubicBezTo>
                      <a:pt x="7139" y="3336"/>
                      <a:pt x="7639" y="3869"/>
                      <a:pt x="8006" y="4070"/>
                    </a:cubicBezTo>
                    <a:cubicBezTo>
                      <a:pt x="8606" y="2869"/>
                      <a:pt x="8973" y="1568"/>
                      <a:pt x="9140" y="200"/>
                    </a:cubicBezTo>
                    <a:cubicBezTo>
                      <a:pt x="8373" y="100"/>
                      <a:pt x="7572" y="133"/>
                      <a:pt x="6805" y="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90" name="Google Shape;20990;p58"/>
              <p:cNvSpPr/>
              <p:nvPr/>
            </p:nvSpPr>
            <p:spPr>
              <a:xfrm>
                <a:off x="3806302" y="2176731"/>
                <a:ext cx="1692844" cy="526834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7039" extrusionOk="0">
                    <a:moveTo>
                      <a:pt x="1535" y="1635"/>
                    </a:moveTo>
                    <a:cubicBezTo>
                      <a:pt x="2202" y="1501"/>
                      <a:pt x="2903" y="1535"/>
                      <a:pt x="3537" y="1668"/>
                    </a:cubicBezTo>
                    <a:cubicBezTo>
                      <a:pt x="4271" y="1868"/>
                      <a:pt x="4971" y="2168"/>
                      <a:pt x="5605" y="2535"/>
                    </a:cubicBezTo>
                    <a:cubicBezTo>
                      <a:pt x="6239" y="2902"/>
                      <a:pt x="6772" y="3369"/>
                      <a:pt x="7406" y="3770"/>
                    </a:cubicBezTo>
                    <a:cubicBezTo>
                      <a:pt x="8107" y="4203"/>
                      <a:pt x="8874" y="4570"/>
                      <a:pt x="9674" y="4770"/>
                    </a:cubicBezTo>
                    <a:cubicBezTo>
                      <a:pt x="10575" y="5004"/>
                      <a:pt x="11442" y="5104"/>
                      <a:pt x="12343" y="5137"/>
                    </a:cubicBezTo>
                    <a:cubicBezTo>
                      <a:pt x="13978" y="5071"/>
                      <a:pt x="15679" y="4604"/>
                      <a:pt x="17280" y="4870"/>
                    </a:cubicBezTo>
                    <a:cubicBezTo>
                      <a:pt x="19081" y="5204"/>
                      <a:pt x="21249" y="5704"/>
                      <a:pt x="22617" y="7039"/>
                    </a:cubicBezTo>
                    <a:cubicBezTo>
                      <a:pt x="22617" y="6672"/>
                      <a:pt x="22617" y="6271"/>
                      <a:pt x="22550" y="5871"/>
                    </a:cubicBezTo>
                    <a:cubicBezTo>
                      <a:pt x="22450" y="4804"/>
                      <a:pt x="22217" y="3736"/>
                      <a:pt x="21816" y="2736"/>
                    </a:cubicBezTo>
                    <a:cubicBezTo>
                      <a:pt x="21283" y="2502"/>
                      <a:pt x="20049" y="3670"/>
                      <a:pt x="19315" y="3836"/>
                    </a:cubicBezTo>
                    <a:cubicBezTo>
                      <a:pt x="18848" y="3970"/>
                      <a:pt x="18381" y="3970"/>
                      <a:pt x="17914" y="3836"/>
                    </a:cubicBezTo>
                    <a:cubicBezTo>
                      <a:pt x="17814" y="3803"/>
                      <a:pt x="17647" y="3670"/>
                      <a:pt x="17647" y="3536"/>
                    </a:cubicBezTo>
                    <a:cubicBezTo>
                      <a:pt x="17647" y="3269"/>
                      <a:pt x="17847" y="3403"/>
                      <a:pt x="17980" y="3236"/>
                    </a:cubicBezTo>
                    <a:cubicBezTo>
                      <a:pt x="18281" y="2836"/>
                      <a:pt x="17080" y="1935"/>
                      <a:pt x="16713" y="1802"/>
                    </a:cubicBezTo>
                    <a:cubicBezTo>
                      <a:pt x="15912" y="1401"/>
                      <a:pt x="15045" y="1101"/>
                      <a:pt x="14178" y="934"/>
                    </a:cubicBezTo>
                    <a:cubicBezTo>
                      <a:pt x="13477" y="901"/>
                      <a:pt x="12810" y="968"/>
                      <a:pt x="12176" y="1201"/>
                    </a:cubicBezTo>
                    <a:cubicBezTo>
                      <a:pt x="11376" y="1401"/>
                      <a:pt x="10542" y="1468"/>
                      <a:pt x="9741" y="1401"/>
                    </a:cubicBezTo>
                    <a:cubicBezTo>
                      <a:pt x="9241" y="1401"/>
                      <a:pt x="8774" y="1234"/>
                      <a:pt x="8340" y="1001"/>
                    </a:cubicBezTo>
                    <a:cubicBezTo>
                      <a:pt x="8073" y="801"/>
                      <a:pt x="7773" y="667"/>
                      <a:pt x="7440" y="567"/>
                    </a:cubicBezTo>
                    <a:cubicBezTo>
                      <a:pt x="6672" y="300"/>
                      <a:pt x="5838" y="200"/>
                      <a:pt x="5038" y="334"/>
                    </a:cubicBezTo>
                    <a:cubicBezTo>
                      <a:pt x="4237" y="467"/>
                      <a:pt x="3470" y="601"/>
                      <a:pt x="2703" y="267"/>
                    </a:cubicBezTo>
                    <a:cubicBezTo>
                      <a:pt x="2202" y="67"/>
                      <a:pt x="1702" y="0"/>
                      <a:pt x="1168" y="67"/>
                    </a:cubicBezTo>
                    <a:cubicBezTo>
                      <a:pt x="701" y="701"/>
                      <a:pt x="334" y="1368"/>
                      <a:pt x="1" y="2102"/>
                    </a:cubicBezTo>
                    <a:cubicBezTo>
                      <a:pt x="268" y="2135"/>
                      <a:pt x="1135" y="1635"/>
                      <a:pt x="1535" y="16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91" name="Google Shape;20991;p58"/>
              <p:cNvSpPr/>
              <p:nvPr/>
            </p:nvSpPr>
            <p:spPr>
              <a:xfrm>
                <a:off x="4080981" y="1827207"/>
                <a:ext cx="1083606" cy="329617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4404" extrusionOk="0">
                    <a:moveTo>
                      <a:pt x="1501" y="3102"/>
                    </a:moveTo>
                    <a:cubicBezTo>
                      <a:pt x="2302" y="3536"/>
                      <a:pt x="3169" y="3603"/>
                      <a:pt x="4036" y="3870"/>
                    </a:cubicBezTo>
                    <a:cubicBezTo>
                      <a:pt x="4837" y="4103"/>
                      <a:pt x="5704" y="4103"/>
                      <a:pt x="6505" y="3836"/>
                    </a:cubicBezTo>
                    <a:cubicBezTo>
                      <a:pt x="6705" y="3703"/>
                      <a:pt x="6938" y="3636"/>
                      <a:pt x="7172" y="3569"/>
                    </a:cubicBezTo>
                    <a:cubicBezTo>
                      <a:pt x="7539" y="3536"/>
                      <a:pt x="7906" y="3536"/>
                      <a:pt x="8273" y="3603"/>
                    </a:cubicBezTo>
                    <a:cubicBezTo>
                      <a:pt x="8706" y="3670"/>
                      <a:pt x="9140" y="3770"/>
                      <a:pt x="9574" y="3903"/>
                    </a:cubicBezTo>
                    <a:cubicBezTo>
                      <a:pt x="10074" y="4036"/>
                      <a:pt x="10574" y="4103"/>
                      <a:pt x="11075" y="4237"/>
                    </a:cubicBezTo>
                    <a:cubicBezTo>
                      <a:pt x="11442" y="4370"/>
                      <a:pt x="11842" y="4403"/>
                      <a:pt x="12242" y="4303"/>
                    </a:cubicBezTo>
                    <a:cubicBezTo>
                      <a:pt x="12476" y="4237"/>
                      <a:pt x="12376" y="3970"/>
                      <a:pt x="12276" y="3770"/>
                    </a:cubicBezTo>
                    <a:cubicBezTo>
                      <a:pt x="12075" y="3436"/>
                      <a:pt x="11842" y="3136"/>
                      <a:pt x="11575" y="2869"/>
                    </a:cubicBezTo>
                    <a:cubicBezTo>
                      <a:pt x="11275" y="2602"/>
                      <a:pt x="10674" y="2502"/>
                      <a:pt x="10541" y="2068"/>
                    </a:cubicBezTo>
                    <a:cubicBezTo>
                      <a:pt x="10441" y="1768"/>
                      <a:pt x="10541" y="1568"/>
                      <a:pt x="10875" y="1601"/>
                    </a:cubicBezTo>
                    <a:cubicBezTo>
                      <a:pt x="11242" y="1635"/>
                      <a:pt x="11608" y="1701"/>
                      <a:pt x="11975" y="1802"/>
                    </a:cubicBezTo>
                    <a:cubicBezTo>
                      <a:pt x="12409" y="1902"/>
                      <a:pt x="12843" y="2035"/>
                      <a:pt x="13276" y="2168"/>
                    </a:cubicBezTo>
                    <a:cubicBezTo>
                      <a:pt x="13577" y="2235"/>
                      <a:pt x="14077" y="2269"/>
                      <a:pt x="14477" y="2369"/>
                    </a:cubicBezTo>
                    <a:cubicBezTo>
                      <a:pt x="12976" y="1168"/>
                      <a:pt x="11175" y="367"/>
                      <a:pt x="9307" y="0"/>
                    </a:cubicBezTo>
                    <a:cubicBezTo>
                      <a:pt x="9073" y="134"/>
                      <a:pt x="8840" y="367"/>
                      <a:pt x="8706" y="401"/>
                    </a:cubicBezTo>
                    <a:cubicBezTo>
                      <a:pt x="8440" y="534"/>
                      <a:pt x="8173" y="634"/>
                      <a:pt x="8106" y="968"/>
                    </a:cubicBezTo>
                    <a:cubicBezTo>
                      <a:pt x="8039" y="1234"/>
                      <a:pt x="8139" y="1535"/>
                      <a:pt x="8373" y="1735"/>
                    </a:cubicBezTo>
                    <a:cubicBezTo>
                      <a:pt x="8506" y="1835"/>
                      <a:pt x="8907" y="2068"/>
                      <a:pt x="8873" y="2269"/>
                    </a:cubicBezTo>
                    <a:cubicBezTo>
                      <a:pt x="8806" y="2702"/>
                      <a:pt x="7239" y="2335"/>
                      <a:pt x="6972" y="2269"/>
                    </a:cubicBezTo>
                    <a:cubicBezTo>
                      <a:pt x="6138" y="2168"/>
                      <a:pt x="5371" y="1935"/>
                      <a:pt x="4603" y="1568"/>
                    </a:cubicBezTo>
                    <a:cubicBezTo>
                      <a:pt x="4303" y="1435"/>
                      <a:pt x="4036" y="1268"/>
                      <a:pt x="3803" y="1034"/>
                    </a:cubicBezTo>
                    <a:cubicBezTo>
                      <a:pt x="3603" y="834"/>
                      <a:pt x="3436" y="634"/>
                      <a:pt x="3269" y="401"/>
                    </a:cubicBezTo>
                    <a:cubicBezTo>
                      <a:pt x="2102" y="801"/>
                      <a:pt x="1001" y="1368"/>
                      <a:pt x="0" y="2135"/>
                    </a:cubicBezTo>
                    <a:cubicBezTo>
                      <a:pt x="200" y="2469"/>
                      <a:pt x="1134" y="2902"/>
                      <a:pt x="1501" y="31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  <p:sp>
            <p:nvSpPr>
              <p:cNvPr id="20992" name="Google Shape;20992;p58"/>
              <p:cNvSpPr/>
              <p:nvPr/>
            </p:nvSpPr>
            <p:spPr>
              <a:xfrm>
                <a:off x="4637673" y="3360098"/>
                <a:ext cx="272211" cy="22229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970" extrusionOk="0">
                    <a:moveTo>
                      <a:pt x="1268" y="634"/>
                    </a:moveTo>
                    <a:cubicBezTo>
                      <a:pt x="1268" y="801"/>
                      <a:pt x="1402" y="1068"/>
                      <a:pt x="1235" y="1235"/>
                    </a:cubicBezTo>
                    <a:cubicBezTo>
                      <a:pt x="1035" y="1368"/>
                      <a:pt x="835" y="1135"/>
                      <a:pt x="668" y="1068"/>
                    </a:cubicBezTo>
                    <a:cubicBezTo>
                      <a:pt x="535" y="1001"/>
                      <a:pt x="168" y="868"/>
                      <a:pt x="34" y="1035"/>
                    </a:cubicBezTo>
                    <a:cubicBezTo>
                      <a:pt x="1" y="1235"/>
                      <a:pt x="1" y="1468"/>
                      <a:pt x="68" y="1668"/>
                    </a:cubicBezTo>
                    <a:cubicBezTo>
                      <a:pt x="168" y="2102"/>
                      <a:pt x="201" y="2969"/>
                      <a:pt x="635" y="2936"/>
                    </a:cubicBezTo>
                    <a:cubicBezTo>
                      <a:pt x="1569" y="2836"/>
                      <a:pt x="2469" y="2669"/>
                      <a:pt x="3337" y="2369"/>
                    </a:cubicBezTo>
                    <a:lnTo>
                      <a:pt x="3637" y="2269"/>
                    </a:lnTo>
                    <a:cubicBezTo>
                      <a:pt x="3236" y="1802"/>
                      <a:pt x="2769" y="1335"/>
                      <a:pt x="2302" y="935"/>
                    </a:cubicBezTo>
                    <a:cubicBezTo>
                      <a:pt x="2102" y="768"/>
                      <a:pt x="1335" y="1"/>
                      <a:pt x="1268" y="6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ckwell" panose="02060603020205020403" pitchFamily="18" charset="0"/>
                </a:endParaRPr>
              </a:p>
            </p:txBody>
          </p:sp>
        </p:grpSp>
      </p:grpSp>
      <p:pic>
        <p:nvPicPr>
          <p:cNvPr id="3" name="صورة 2" descr="صورة تحتوي على نجمة, عنصر في الخارج, داكن, سماء الليل&#10;&#10;تم إنشاء الوصف تلقائياً">
            <a:extLst>
              <a:ext uri="{FF2B5EF4-FFF2-40B4-BE49-F238E27FC236}">
                <a16:creationId xmlns:a16="http://schemas.microsoft.com/office/drawing/2014/main" id="{04B1DAF4-1860-4E90-A8DC-02C2170BC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15" b="37361"/>
          <a:stretch/>
        </p:blipFill>
        <p:spPr>
          <a:xfrm>
            <a:off x="1438665" y="3331114"/>
            <a:ext cx="1702318" cy="1679620"/>
          </a:xfrm>
          <a:prstGeom prst="rect">
            <a:avLst/>
          </a:prstGeom>
        </p:spPr>
      </p:pic>
      <p:pic>
        <p:nvPicPr>
          <p:cNvPr id="5" name="صورة 4" descr="صورة تحتوي على المصباح, نجمة, عنصر في الخارج, داكن&#10;&#10;تم إنشاء الوصف تلقائياً">
            <a:extLst>
              <a:ext uri="{FF2B5EF4-FFF2-40B4-BE49-F238E27FC236}">
                <a16:creationId xmlns:a16="http://schemas.microsoft.com/office/drawing/2014/main" id="{006DAC39-774E-46E7-A582-B90E40046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802" b="37109"/>
          <a:stretch/>
        </p:blipFill>
        <p:spPr>
          <a:xfrm>
            <a:off x="6159244" y="3337839"/>
            <a:ext cx="1702317" cy="1694062"/>
          </a:xfrm>
          <a:prstGeom prst="rect">
            <a:avLst/>
          </a:prstGeom>
        </p:spPr>
      </p:pic>
      <p:pic>
        <p:nvPicPr>
          <p:cNvPr id="7" name="صورة 6" descr="صورة تحتوي على نجمة, عنصر في الخارج, داكن, ليلة&#10;&#10;تم إنشاء الوصف تلقائياً">
            <a:extLst>
              <a:ext uri="{FF2B5EF4-FFF2-40B4-BE49-F238E27FC236}">
                <a16:creationId xmlns:a16="http://schemas.microsoft.com/office/drawing/2014/main" id="{7C69C7DA-C5CC-4208-BFFA-DF64B0F5A7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792" b="37773"/>
          <a:stretch/>
        </p:blipFill>
        <p:spPr>
          <a:xfrm>
            <a:off x="4061278" y="1225919"/>
            <a:ext cx="1702317" cy="1702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47" grpId="0"/>
      <p:bldP spid="20948" grpId="0"/>
      <p:bldP spid="20949" grpId="0"/>
      <p:bldP spid="20963" grpId="0"/>
      <p:bldP spid="20964" grpId="0"/>
      <p:bldP spid="20978" grpId="0"/>
      <p:bldP spid="209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0" name="Google Shape;21230;p61"/>
          <p:cNvGrpSpPr/>
          <p:nvPr/>
        </p:nvGrpSpPr>
        <p:grpSpPr>
          <a:xfrm>
            <a:off x="4710987" y="1516095"/>
            <a:ext cx="3172449" cy="3172449"/>
            <a:chOff x="5007123" y="2079403"/>
            <a:chExt cx="687600" cy="687600"/>
          </a:xfrm>
        </p:grpSpPr>
        <p:sp>
          <p:nvSpPr>
            <p:cNvPr id="21231" name="Google Shape;21231;p61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1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1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1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5" name="Google Shape;21235;p61"/>
          <p:cNvSpPr txBox="1">
            <a:spLocks noGrp="1"/>
          </p:cNvSpPr>
          <p:nvPr>
            <p:ph type="title"/>
          </p:nvPr>
        </p:nvSpPr>
        <p:spPr>
          <a:xfrm>
            <a:off x="732445" y="301940"/>
            <a:ext cx="7717500" cy="731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Here in the outer space things are quite  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grpSp>
        <p:nvGrpSpPr>
          <p:cNvPr id="21236" name="Google Shape;21236;p61"/>
          <p:cNvGrpSpPr/>
          <p:nvPr/>
        </p:nvGrpSpPr>
        <p:grpSpPr>
          <a:xfrm>
            <a:off x="4572000" y="1279807"/>
            <a:ext cx="3451773" cy="3643337"/>
            <a:chOff x="2846785" y="981633"/>
            <a:chExt cx="3451773" cy="3643337"/>
          </a:xfrm>
        </p:grpSpPr>
        <p:grpSp>
          <p:nvGrpSpPr>
            <p:cNvPr id="21237" name="Google Shape;21237;p61"/>
            <p:cNvGrpSpPr/>
            <p:nvPr/>
          </p:nvGrpSpPr>
          <p:grpSpPr>
            <a:xfrm>
              <a:off x="2846785" y="981633"/>
              <a:ext cx="3451773" cy="3643337"/>
              <a:chOff x="2846785" y="981633"/>
              <a:chExt cx="3451773" cy="3643337"/>
            </a:xfrm>
          </p:grpSpPr>
          <p:grpSp>
            <p:nvGrpSpPr>
              <p:cNvPr id="21238" name="Google Shape;21238;p61"/>
              <p:cNvGrpSpPr/>
              <p:nvPr/>
            </p:nvGrpSpPr>
            <p:grpSpPr>
              <a:xfrm rot="5509780" flipH="1">
                <a:off x="2800961" y="1117555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239" name="Google Shape;2123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0" name="Google Shape;2124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1" name="Google Shape;2124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2" name="Google Shape;2124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3" name="Google Shape;2124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4" name="Google Shape;2124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5" name="Google Shape;2124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6" name="Google Shape;2124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7" name="Google Shape;2124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8" name="Google Shape;2124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9" name="Google Shape;2124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0" name="Google Shape;2125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1" name="Google Shape;2125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2" name="Google Shape;2125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3" name="Google Shape;2125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4" name="Google Shape;2125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5" name="Google Shape;2125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6" name="Google Shape;2125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7" name="Google Shape;2125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8" name="Google Shape;2125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9" name="Google Shape;2125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0" name="Google Shape;2126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1" name="Google Shape;2126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2" name="Google Shape;2126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3" name="Google Shape;2126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4" name="Google Shape;2126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5" name="Google Shape;2126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6" name="Google Shape;2126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7" name="Google Shape;2126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8" name="Google Shape;2126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9" name="Google Shape;2126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0" name="Google Shape;2127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1" name="Google Shape;2127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2" name="Google Shape;2127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3" name="Google Shape;2127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4" name="Google Shape;2127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5" name="Google Shape;2127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6" name="Google Shape;2127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7" name="Google Shape;2127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8" name="Google Shape;2127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9" name="Google Shape;2127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0" name="Google Shape;2128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1" name="Google Shape;2128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2" name="Google Shape;2128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3" name="Google Shape;2128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4" name="Google Shape;2128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5" name="Google Shape;2128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6" name="Google Shape;2128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7" name="Google Shape;2128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8" name="Google Shape;2128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9" name="Google Shape;2128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0" name="Google Shape;2129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1" name="Google Shape;2129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2" name="Google Shape;2129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3" name="Google Shape;2129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4" name="Google Shape;2129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5" name="Google Shape;2129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6" name="Google Shape;2129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7" name="Google Shape;2129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8" name="Google Shape;2129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9" name="Google Shape;2129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0" name="Google Shape;2130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1" name="Google Shape;2130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2" name="Google Shape;2130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3" name="Google Shape;2130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4" name="Google Shape;2130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5" name="Google Shape;2130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6" name="Google Shape;2130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7" name="Google Shape;2130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8" name="Google Shape;2130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9" name="Google Shape;2130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0" name="Google Shape;2131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1" name="Google Shape;2131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2" name="Google Shape;2131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3" name="Google Shape;2131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4" name="Google Shape;2131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5" name="Google Shape;2131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6" name="Google Shape;2131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7" name="Google Shape;2131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8" name="Google Shape;2131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9" name="Google Shape;2131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0" name="Google Shape;2132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1" name="Google Shape;2132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2" name="Google Shape;2132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3" name="Google Shape;2132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4" name="Google Shape;2132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5" name="Google Shape;2132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6" name="Google Shape;2132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7" name="Google Shape;2132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8" name="Google Shape;2132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9" name="Google Shape;2132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0" name="Google Shape;2133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1" name="Google Shape;2133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2" name="Google Shape;2133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3" name="Google Shape;2133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4" name="Google Shape;2133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5" name="Google Shape;2133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6" name="Google Shape;2133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7" name="Google Shape;2133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8" name="Google Shape;2133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9" name="Google Shape;2133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0" name="Google Shape;2134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1" name="Google Shape;2134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2" name="Google Shape;2134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3" name="Google Shape;2134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4" name="Google Shape;2134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5" name="Google Shape;2134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6" name="Google Shape;2134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7" name="Google Shape;2134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8" name="Google Shape;2134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9" name="Google Shape;2134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0" name="Google Shape;2135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1" name="Google Shape;2135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2" name="Google Shape;2135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3" name="Google Shape;2135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4" name="Google Shape;2135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5" name="Google Shape;2135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6" name="Google Shape;2135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7" name="Google Shape;2135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8" name="Google Shape;2135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9" name="Google Shape;2135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0" name="Google Shape;2136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1" name="Google Shape;2136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2" name="Google Shape;2136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3" name="Google Shape;2136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4" name="Google Shape;2136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5" name="Google Shape;2136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6" name="Google Shape;2136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7" name="Google Shape;2136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8" name="Google Shape;2136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9" name="Google Shape;2136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0" name="Google Shape;2137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1" name="Google Shape;2137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2" name="Google Shape;2137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3" name="Google Shape;2137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4" name="Google Shape;2137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5" name="Google Shape;2137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6" name="Google Shape;2137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7" name="Google Shape;2137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8" name="Google Shape;2137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9" name="Google Shape;2137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0" name="Google Shape;2138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1" name="Google Shape;2138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2" name="Google Shape;2138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3" name="Google Shape;2138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4" name="Google Shape;2138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5" name="Google Shape;2138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6" name="Google Shape;2138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7" name="Google Shape;2138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8" name="Google Shape;2138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9" name="Google Shape;2138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0" name="Google Shape;2139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1" name="Google Shape;2139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2" name="Google Shape;2139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3" name="Google Shape;2139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4" name="Google Shape;2139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5" name="Google Shape;2139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6" name="Google Shape;2139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7" name="Google Shape;2139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8" name="Google Shape;2139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9" name="Google Shape;2139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0" name="Google Shape;2140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1" name="Google Shape;2140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2" name="Google Shape;2140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3" name="Google Shape;2140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4" name="Google Shape;2140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5" name="Google Shape;2140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6" name="Google Shape;2140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7" name="Google Shape;2140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8" name="Google Shape;2140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9" name="Google Shape;2140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0" name="Google Shape;2141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1" name="Google Shape;2141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2" name="Google Shape;2141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3" name="Google Shape;2141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4" name="Google Shape;2141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5" name="Google Shape;2141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6" name="Google Shape;2141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7" name="Google Shape;2141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8" name="Google Shape;2141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9" name="Google Shape;2141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0" name="Google Shape;2142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1" name="Google Shape;2142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2" name="Google Shape;2142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3" name="Google Shape;2142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4" name="Google Shape;2142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5" name="Google Shape;2142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6" name="Google Shape;2142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7" name="Google Shape;2142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8" name="Google Shape;2142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9" name="Google Shape;2142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0" name="Google Shape;2143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1" name="Google Shape;2143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2" name="Google Shape;2143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3" name="Google Shape;2143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4" name="Google Shape;2143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5" name="Google Shape;2143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6" name="Google Shape;2143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7" name="Google Shape;2143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8" name="Google Shape;2143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9" name="Google Shape;2143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0" name="Google Shape;2144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1" name="Google Shape;2144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2" name="Google Shape;2144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3" name="Google Shape;2144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4" name="Google Shape;2144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5" name="Google Shape;2144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6" name="Google Shape;2144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7" name="Google Shape;2144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8" name="Google Shape;2144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9" name="Google Shape;2144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0" name="Google Shape;2145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1" name="Google Shape;2145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2" name="Google Shape;2145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3" name="Google Shape;2145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4" name="Google Shape;2145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5" name="Google Shape;2145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6" name="Google Shape;2145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7" name="Google Shape;2145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8" name="Google Shape;2145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9" name="Google Shape;2145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0" name="Google Shape;2146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1" name="Google Shape;2146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2" name="Google Shape;2146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3" name="Google Shape;2146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4" name="Google Shape;2146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5" name="Google Shape;2146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6" name="Google Shape;2146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7" name="Google Shape;2146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8" name="Google Shape;2146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9" name="Google Shape;2146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0" name="Google Shape;2147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1" name="Google Shape;2147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2" name="Google Shape;2147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3" name="Google Shape;2147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4" name="Google Shape;2147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5" name="Google Shape;2147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6" name="Google Shape;2147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7" name="Google Shape;2147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8" name="Google Shape;2147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9" name="Google Shape;2147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0" name="Google Shape;2148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1" name="Google Shape;2148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2" name="Google Shape;2148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3" name="Google Shape;2148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4" name="Google Shape;2148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5" name="Google Shape;2148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6" name="Google Shape;2148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7" name="Google Shape;2148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8" name="Google Shape;2148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9" name="Google Shape;2148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0" name="Google Shape;2149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1" name="Google Shape;2149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2" name="Google Shape;2149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3" name="Google Shape;2149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4" name="Google Shape;2149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5" name="Google Shape;2149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6" name="Google Shape;2149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7" name="Google Shape;2149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8" name="Google Shape;2149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9" name="Google Shape;2149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0" name="Google Shape;2150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1" name="Google Shape;2150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2" name="Google Shape;2150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3" name="Google Shape;2150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4" name="Google Shape;2150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5" name="Google Shape;2150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6" name="Google Shape;2150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7" name="Google Shape;2150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8" name="Google Shape;2150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9" name="Google Shape;2150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0" name="Google Shape;2151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1" name="Google Shape;2151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2" name="Google Shape;2151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3" name="Google Shape;2151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4" name="Google Shape;2151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5" name="Google Shape;2151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6" name="Google Shape;2151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7" name="Google Shape;2151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8" name="Google Shape;2151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9" name="Google Shape;2151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0" name="Google Shape;2152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1" name="Google Shape;2152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2" name="Google Shape;2152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3" name="Google Shape;2152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4" name="Google Shape;2152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5" name="Google Shape;2152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6" name="Google Shape;2152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7" name="Google Shape;2152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8" name="Google Shape;2152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9" name="Google Shape;2152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0" name="Google Shape;2153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1" name="Google Shape;2153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2" name="Google Shape;2153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3" name="Google Shape;2153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4" name="Google Shape;2153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5" name="Google Shape;2153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6" name="Google Shape;2153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7" name="Google Shape;2153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8" name="Google Shape;2153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9" name="Google Shape;2153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0" name="Google Shape;2154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1" name="Google Shape;2154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2" name="Google Shape;2154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3" name="Google Shape;2154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4" name="Google Shape;2154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5" name="Google Shape;2154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6" name="Google Shape;2154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7" name="Google Shape;2154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8" name="Google Shape;2154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9" name="Google Shape;2154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0" name="Google Shape;2155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1" name="Google Shape;2155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2" name="Google Shape;2155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3" name="Google Shape;2155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4" name="Google Shape;2155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5" name="Google Shape;2155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6" name="Google Shape;2155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7" name="Google Shape;2155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8" name="Google Shape;2155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9" name="Google Shape;2155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0" name="Google Shape;2156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1" name="Google Shape;2156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2" name="Google Shape;2156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3" name="Google Shape;2156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4" name="Google Shape;2156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5" name="Google Shape;2156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6" name="Google Shape;2156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7" name="Google Shape;2156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8" name="Google Shape;2156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9" name="Google Shape;2156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0" name="Google Shape;2157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1" name="Google Shape;2157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2" name="Google Shape;2157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3" name="Google Shape;2157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4" name="Google Shape;2157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5" name="Google Shape;2157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6" name="Google Shape;2157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7" name="Google Shape;2157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8" name="Google Shape;2157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9" name="Google Shape;2157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0" name="Google Shape;2158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1" name="Google Shape;2158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2" name="Google Shape;2158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3" name="Google Shape;2158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4" name="Google Shape;2158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5" name="Google Shape;2158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6" name="Google Shape;2158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7" name="Google Shape;2158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8" name="Google Shape;2158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9" name="Google Shape;2158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0" name="Google Shape;2159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1" name="Google Shape;2159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2" name="Google Shape;2159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3" name="Google Shape;2159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4" name="Google Shape;2159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5" name="Google Shape;2159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6" name="Google Shape;2159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7" name="Google Shape;2159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8" name="Google Shape;2159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9" name="Google Shape;2159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0" name="Google Shape;2160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1" name="Google Shape;2160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2" name="Google Shape;2160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3" name="Google Shape;2160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4" name="Google Shape;2160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5" name="Google Shape;2160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6" name="Google Shape;2160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7" name="Google Shape;2160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8" name="Google Shape;2160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9" name="Google Shape;2160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0" name="Google Shape;2161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1" name="Google Shape;2161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2" name="Google Shape;2161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3" name="Google Shape;2161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4" name="Google Shape;2161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5" name="Google Shape;2161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6" name="Google Shape;2161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7" name="Google Shape;2161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18" name="Google Shape;21618;p61"/>
              <p:cNvGrpSpPr/>
              <p:nvPr/>
            </p:nvGrpSpPr>
            <p:grpSpPr>
              <a:xfrm rot="-5290220" flipH="1">
                <a:off x="3509477" y="1834684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619" name="Google Shape;2161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0" name="Google Shape;2162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1" name="Google Shape;2162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2" name="Google Shape;2162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3" name="Google Shape;2162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4" name="Google Shape;2162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5" name="Google Shape;2162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6" name="Google Shape;2162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7" name="Google Shape;2162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8" name="Google Shape;2162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9" name="Google Shape;2162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0" name="Google Shape;2163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1" name="Google Shape;2163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2" name="Google Shape;2163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3" name="Google Shape;2163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4" name="Google Shape;2163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5" name="Google Shape;2163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6" name="Google Shape;2163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7" name="Google Shape;2163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8" name="Google Shape;2163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9" name="Google Shape;2163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0" name="Google Shape;2164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1" name="Google Shape;2164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2" name="Google Shape;2164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3" name="Google Shape;2164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4" name="Google Shape;2164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5" name="Google Shape;2164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6" name="Google Shape;2164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7" name="Google Shape;2164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8" name="Google Shape;2164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9" name="Google Shape;2164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0" name="Google Shape;2165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1" name="Google Shape;2165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2" name="Google Shape;2165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3" name="Google Shape;2165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4" name="Google Shape;2165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5" name="Google Shape;2165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6" name="Google Shape;2165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7" name="Google Shape;2165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8" name="Google Shape;2165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9" name="Google Shape;2165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0" name="Google Shape;2166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1" name="Google Shape;2166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2" name="Google Shape;2166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3" name="Google Shape;2166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4" name="Google Shape;2166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5" name="Google Shape;2166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6" name="Google Shape;2166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7" name="Google Shape;2166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8" name="Google Shape;2166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9" name="Google Shape;2166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0" name="Google Shape;2167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1" name="Google Shape;2167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2" name="Google Shape;2167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3" name="Google Shape;2167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4" name="Google Shape;2167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5" name="Google Shape;2167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6" name="Google Shape;2167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7" name="Google Shape;2167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8" name="Google Shape;2167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9" name="Google Shape;2167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0" name="Google Shape;2168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1" name="Google Shape;2168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2" name="Google Shape;2168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3" name="Google Shape;2168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4" name="Google Shape;2168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5" name="Google Shape;2168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6" name="Google Shape;2168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7" name="Google Shape;2168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8" name="Google Shape;2168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9" name="Google Shape;2168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0" name="Google Shape;2169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1" name="Google Shape;2169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2" name="Google Shape;2169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3" name="Google Shape;2169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4" name="Google Shape;2169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5" name="Google Shape;2169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6" name="Google Shape;2169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7" name="Google Shape;2169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8" name="Google Shape;2169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9" name="Google Shape;2169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0" name="Google Shape;2170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1" name="Google Shape;2170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2" name="Google Shape;2170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3" name="Google Shape;2170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4" name="Google Shape;2170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5" name="Google Shape;2170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6" name="Google Shape;2170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7" name="Google Shape;2170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8" name="Google Shape;2170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9" name="Google Shape;2170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0" name="Google Shape;2171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1" name="Google Shape;2171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2" name="Google Shape;2171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3" name="Google Shape;2171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4" name="Google Shape;2171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5" name="Google Shape;2171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6" name="Google Shape;2171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7" name="Google Shape;2171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8" name="Google Shape;2171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9" name="Google Shape;2171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0" name="Google Shape;2172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1" name="Google Shape;2172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2" name="Google Shape;2172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3" name="Google Shape;2172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4" name="Google Shape;2172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5" name="Google Shape;2172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6" name="Google Shape;2172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7" name="Google Shape;2172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8" name="Google Shape;2172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9" name="Google Shape;2172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0" name="Google Shape;2173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1" name="Google Shape;2173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2" name="Google Shape;2173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3" name="Google Shape;2173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4" name="Google Shape;2173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5" name="Google Shape;2173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6" name="Google Shape;2173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7" name="Google Shape;2173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8" name="Google Shape;2173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9" name="Google Shape;2173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0" name="Google Shape;2174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1" name="Google Shape;2174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2" name="Google Shape;2174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3" name="Google Shape;2174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4" name="Google Shape;2174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5" name="Google Shape;2174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6" name="Google Shape;2174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7" name="Google Shape;2174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8" name="Google Shape;2174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9" name="Google Shape;2174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0" name="Google Shape;2175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1" name="Google Shape;2175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2" name="Google Shape;2175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3" name="Google Shape;2175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4" name="Google Shape;2175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5" name="Google Shape;2175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6" name="Google Shape;2175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7" name="Google Shape;2175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8" name="Google Shape;2175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9" name="Google Shape;2175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0" name="Google Shape;2176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1" name="Google Shape;2176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2" name="Google Shape;2176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3" name="Google Shape;2176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4" name="Google Shape;2176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5" name="Google Shape;2176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6" name="Google Shape;2176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7" name="Google Shape;2176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8" name="Google Shape;2176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9" name="Google Shape;2176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0" name="Google Shape;2177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1" name="Google Shape;2177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2" name="Google Shape;2177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3" name="Google Shape;2177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4" name="Google Shape;2177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5" name="Google Shape;2177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6" name="Google Shape;2177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7" name="Google Shape;2177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8" name="Google Shape;2177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9" name="Google Shape;2177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0" name="Google Shape;2178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1" name="Google Shape;2178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2" name="Google Shape;2178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3" name="Google Shape;2178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4" name="Google Shape;2178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5" name="Google Shape;2178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6" name="Google Shape;2178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7" name="Google Shape;2178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8" name="Google Shape;2178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9" name="Google Shape;2178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0" name="Google Shape;2179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1" name="Google Shape;2179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2" name="Google Shape;2179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3" name="Google Shape;2179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4" name="Google Shape;2179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5" name="Google Shape;2179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6" name="Google Shape;2179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7" name="Google Shape;2179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8" name="Google Shape;2179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9" name="Google Shape;2179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0" name="Google Shape;2180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1" name="Google Shape;2180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2" name="Google Shape;2180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3" name="Google Shape;2180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4" name="Google Shape;2180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5" name="Google Shape;2180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6" name="Google Shape;2180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7" name="Google Shape;2180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8" name="Google Shape;2180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9" name="Google Shape;2180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0" name="Google Shape;2181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1" name="Google Shape;2181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2" name="Google Shape;2181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3" name="Google Shape;2181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4" name="Google Shape;2181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5" name="Google Shape;2181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6" name="Google Shape;2181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7" name="Google Shape;2181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8" name="Google Shape;2181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9" name="Google Shape;2181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0" name="Google Shape;2182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1" name="Google Shape;2182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2" name="Google Shape;2182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3" name="Google Shape;2182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4" name="Google Shape;2182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5" name="Google Shape;2182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6" name="Google Shape;2182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7" name="Google Shape;2182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8" name="Google Shape;2182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9" name="Google Shape;2182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0" name="Google Shape;2183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1" name="Google Shape;2183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2" name="Google Shape;2183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3" name="Google Shape;2183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4" name="Google Shape;2183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5" name="Google Shape;2183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6" name="Google Shape;2183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7" name="Google Shape;2183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8" name="Google Shape;2183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9" name="Google Shape;2183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0" name="Google Shape;2184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1" name="Google Shape;2184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2" name="Google Shape;2184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3" name="Google Shape;2184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4" name="Google Shape;2184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5" name="Google Shape;2184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6" name="Google Shape;2184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7" name="Google Shape;2184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8" name="Google Shape;2184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9" name="Google Shape;2184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0" name="Google Shape;2185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1" name="Google Shape;2185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2" name="Google Shape;2185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3" name="Google Shape;2185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4" name="Google Shape;2185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5" name="Google Shape;2185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6" name="Google Shape;2185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7" name="Google Shape;2185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8" name="Google Shape;2185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9" name="Google Shape;2185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0" name="Google Shape;2186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1" name="Google Shape;2186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2" name="Google Shape;2186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3" name="Google Shape;2186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4" name="Google Shape;2186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5" name="Google Shape;2186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6" name="Google Shape;2186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7" name="Google Shape;2186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8" name="Google Shape;2186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9" name="Google Shape;2186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0" name="Google Shape;2187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1" name="Google Shape;2187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2" name="Google Shape;2187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3" name="Google Shape;2187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4" name="Google Shape;2187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5" name="Google Shape;2187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6" name="Google Shape;2187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7" name="Google Shape;2187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8" name="Google Shape;2187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9" name="Google Shape;2187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0" name="Google Shape;2188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1" name="Google Shape;2188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2" name="Google Shape;2188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3" name="Google Shape;2188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4" name="Google Shape;2188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5" name="Google Shape;2188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6" name="Google Shape;2188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7" name="Google Shape;2188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8" name="Google Shape;2188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9" name="Google Shape;2188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0" name="Google Shape;2189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1" name="Google Shape;2189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2" name="Google Shape;2189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3" name="Google Shape;2189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4" name="Google Shape;2189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5" name="Google Shape;2189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6" name="Google Shape;2189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7" name="Google Shape;2189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8" name="Google Shape;2189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9" name="Google Shape;2189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0" name="Google Shape;2190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1" name="Google Shape;2190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2" name="Google Shape;2190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3" name="Google Shape;2190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4" name="Google Shape;2190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5" name="Google Shape;2190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6" name="Google Shape;2190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7" name="Google Shape;2190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8" name="Google Shape;2190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9" name="Google Shape;2190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0" name="Google Shape;2191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1" name="Google Shape;2191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2" name="Google Shape;2191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3" name="Google Shape;2191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4" name="Google Shape;2191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5" name="Google Shape;2191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6" name="Google Shape;2191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7" name="Google Shape;2191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8" name="Google Shape;2191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9" name="Google Shape;2191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0" name="Google Shape;2192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1" name="Google Shape;2192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2" name="Google Shape;2192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3" name="Google Shape;2192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4" name="Google Shape;2192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5" name="Google Shape;2192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6" name="Google Shape;2192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7" name="Google Shape;2192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8" name="Google Shape;2192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9" name="Google Shape;2192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0" name="Google Shape;2193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1" name="Google Shape;2193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2" name="Google Shape;2193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3" name="Google Shape;2193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4" name="Google Shape;2193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5" name="Google Shape;2193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6" name="Google Shape;2193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7" name="Google Shape;2193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8" name="Google Shape;2193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9" name="Google Shape;2193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0" name="Google Shape;2194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1" name="Google Shape;2194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2" name="Google Shape;2194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3" name="Google Shape;2194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4" name="Google Shape;2194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5" name="Google Shape;2194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6" name="Google Shape;2194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7" name="Google Shape;2194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8" name="Google Shape;2194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9" name="Google Shape;2194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0" name="Google Shape;2195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1" name="Google Shape;2195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2" name="Google Shape;2195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3" name="Google Shape;2195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4" name="Google Shape;2195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5" name="Google Shape;2195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6" name="Google Shape;2195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7" name="Google Shape;2195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8" name="Google Shape;2195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9" name="Google Shape;2195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0" name="Google Shape;2196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1" name="Google Shape;2196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2" name="Google Shape;2196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3" name="Google Shape;2196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4" name="Google Shape;2196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5" name="Google Shape;2196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6" name="Google Shape;2196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7" name="Google Shape;2196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8" name="Google Shape;2196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9" name="Google Shape;2196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0" name="Google Shape;2197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1" name="Google Shape;2197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2" name="Google Shape;2197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3" name="Google Shape;2197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4" name="Google Shape;2197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5" name="Google Shape;2197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6" name="Google Shape;2197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7" name="Google Shape;2197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8" name="Google Shape;2197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9" name="Google Shape;2197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0" name="Google Shape;2198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1" name="Google Shape;2198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2" name="Google Shape;2198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3" name="Google Shape;2198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4" name="Google Shape;2198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5" name="Google Shape;2198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6" name="Google Shape;2198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7" name="Google Shape;2198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8" name="Google Shape;2198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9" name="Google Shape;2198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0" name="Google Shape;2199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1" name="Google Shape;2199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2" name="Google Shape;2199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3" name="Google Shape;2199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4" name="Google Shape;2199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5" name="Google Shape;2199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6" name="Google Shape;2199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7" name="Google Shape;2199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998" name="Google Shape;21998;p61"/>
            <p:cNvGrpSpPr/>
            <p:nvPr/>
          </p:nvGrpSpPr>
          <p:grpSpPr>
            <a:xfrm>
              <a:off x="4255514" y="2525314"/>
              <a:ext cx="632651" cy="557579"/>
              <a:chOff x="2153912" y="2324775"/>
              <a:chExt cx="966175" cy="851526"/>
            </a:xfrm>
          </p:grpSpPr>
          <p:sp>
            <p:nvSpPr>
              <p:cNvPr id="21999" name="Google Shape;21999;p61"/>
              <p:cNvSpPr/>
              <p:nvPr/>
            </p:nvSpPr>
            <p:spPr>
              <a:xfrm>
                <a:off x="2153912" y="2324775"/>
                <a:ext cx="966175" cy="851526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6536" extrusionOk="0">
                    <a:moveTo>
                      <a:pt x="3709" y="0"/>
                    </a:moveTo>
                    <a:cubicBezTo>
                      <a:pt x="3291" y="0"/>
                      <a:pt x="2866" y="80"/>
                      <a:pt x="2456" y="250"/>
                    </a:cubicBezTo>
                    <a:cubicBezTo>
                      <a:pt x="787" y="939"/>
                      <a:pt x="0" y="2851"/>
                      <a:pt x="690" y="4520"/>
                    </a:cubicBezTo>
                    <a:cubicBezTo>
                      <a:pt x="1210" y="5779"/>
                      <a:pt x="2425" y="6536"/>
                      <a:pt x="3707" y="6536"/>
                    </a:cubicBezTo>
                    <a:cubicBezTo>
                      <a:pt x="4125" y="6536"/>
                      <a:pt x="4550" y="6455"/>
                      <a:pt x="4960" y="6286"/>
                    </a:cubicBezTo>
                    <a:cubicBezTo>
                      <a:pt x="6630" y="5597"/>
                      <a:pt x="7416" y="3685"/>
                      <a:pt x="6726" y="2016"/>
                    </a:cubicBezTo>
                    <a:cubicBezTo>
                      <a:pt x="6206" y="757"/>
                      <a:pt x="4991" y="0"/>
                      <a:pt x="37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61"/>
              <p:cNvSpPr/>
              <p:nvPr/>
            </p:nvSpPr>
            <p:spPr>
              <a:xfrm>
                <a:off x="2245371" y="2357216"/>
                <a:ext cx="784952" cy="786646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6038" extrusionOk="0">
                    <a:moveTo>
                      <a:pt x="3012" y="1"/>
                    </a:moveTo>
                    <a:cubicBezTo>
                      <a:pt x="1343" y="1"/>
                      <a:pt x="0" y="1356"/>
                      <a:pt x="0" y="3025"/>
                    </a:cubicBezTo>
                    <a:cubicBezTo>
                      <a:pt x="0" y="4682"/>
                      <a:pt x="1343" y="6037"/>
                      <a:pt x="3012" y="6037"/>
                    </a:cubicBezTo>
                    <a:cubicBezTo>
                      <a:pt x="4669" y="6037"/>
                      <a:pt x="6024" y="4682"/>
                      <a:pt x="6024" y="3025"/>
                    </a:cubicBezTo>
                    <a:cubicBezTo>
                      <a:pt x="6024" y="1356"/>
                      <a:pt x="4669" y="1"/>
                      <a:pt x="301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01" name="Google Shape;22001;p61"/>
              <p:cNvGrpSpPr/>
              <p:nvPr/>
            </p:nvGrpSpPr>
            <p:grpSpPr>
              <a:xfrm>
                <a:off x="2309991" y="2430565"/>
                <a:ext cx="679295" cy="638386"/>
                <a:chOff x="2309991" y="2430565"/>
                <a:chExt cx="679295" cy="638386"/>
              </a:xfrm>
            </p:grpSpPr>
            <p:sp>
              <p:nvSpPr>
                <p:cNvPr id="22002" name="Google Shape;22002;p61"/>
                <p:cNvSpPr/>
                <p:nvPr/>
              </p:nvSpPr>
              <p:spPr>
                <a:xfrm>
                  <a:off x="2309991" y="2430565"/>
                  <a:ext cx="547838" cy="333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2557" extrusionOk="0">
                      <a:moveTo>
                        <a:pt x="2421" y="0"/>
                      </a:moveTo>
                      <a:cubicBezTo>
                        <a:pt x="2333" y="0"/>
                        <a:pt x="2247" y="6"/>
                        <a:pt x="2165" y="18"/>
                      </a:cubicBezTo>
                      <a:cubicBezTo>
                        <a:pt x="1355" y="139"/>
                        <a:pt x="520" y="950"/>
                        <a:pt x="157" y="1664"/>
                      </a:cubicBezTo>
                      <a:cubicBezTo>
                        <a:pt x="36" y="1833"/>
                        <a:pt x="0" y="2051"/>
                        <a:pt x="61" y="2256"/>
                      </a:cubicBezTo>
                      <a:cubicBezTo>
                        <a:pt x="139" y="2456"/>
                        <a:pt x="361" y="2556"/>
                        <a:pt x="587" y="2556"/>
                      </a:cubicBezTo>
                      <a:cubicBezTo>
                        <a:pt x="676" y="2556"/>
                        <a:pt x="765" y="2541"/>
                        <a:pt x="847" y="2510"/>
                      </a:cubicBezTo>
                      <a:cubicBezTo>
                        <a:pt x="1137" y="2401"/>
                        <a:pt x="1355" y="2172"/>
                        <a:pt x="1597" y="1990"/>
                      </a:cubicBezTo>
                      <a:cubicBezTo>
                        <a:pt x="1797" y="1847"/>
                        <a:pt x="2036" y="1719"/>
                        <a:pt x="2270" y="1719"/>
                      </a:cubicBezTo>
                      <a:cubicBezTo>
                        <a:pt x="2332" y="1719"/>
                        <a:pt x="2395" y="1728"/>
                        <a:pt x="2456" y="1748"/>
                      </a:cubicBezTo>
                      <a:cubicBezTo>
                        <a:pt x="2601" y="1797"/>
                        <a:pt x="2722" y="1906"/>
                        <a:pt x="2867" y="1966"/>
                      </a:cubicBezTo>
                      <a:cubicBezTo>
                        <a:pt x="2953" y="2003"/>
                        <a:pt x="3042" y="2020"/>
                        <a:pt x="3132" y="2020"/>
                      </a:cubicBezTo>
                      <a:cubicBezTo>
                        <a:pt x="3485" y="2020"/>
                        <a:pt x="3837" y="1757"/>
                        <a:pt x="3944" y="1410"/>
                      </a:cubicBezTo>
                      <a:cubicBezTo>
                        <a:pt x="4205" y="485"/>
                        <a:pt x="3213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3" name="Google Shape;22003;p61"/>
                <p:cNvSpPr/>
                <p:nvPr/>
              </p:nvSpPr>
              <p:spPr>
                <a:xfrm>
                  <a:off x="2330446" y="2822198"/>
                  <a:ext cx="164026" cy="14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111" extrusionOk="0">
                      <a:moveTo>
                        <a:pt x="861" y="0"/>
                      </a:moveTo>
                      <a:cubicBezTo>
                        <a:pt x="812" y="0"/>
                        <a:pt x="762" y="8"/>
                        <a:pt x="714" y="25"/>
                      </a:cubicBezTo>
                      <a:cubicBezTo>
                        <a:pt x="569" y="73"/>
                        <a:pt x="448" y="158"/>
                        <a:pt x="327" y="254"/>
                      </a:cubicBezTo>
                      <a:lnTo>
                        <a:pt x="218" y="448"/>
                      </a:lnTo>
                      <a:cubicBezTo>
                        <a:pt x="49" y="545"/>
                        <a:pt x="0" y="762"/>
                        <a:pt x="109" y="920"/>
                      </a:cubicBezTo>
                      <a:cubicBezTo>
                        <a:pt x="199" y="1040"/>
                        <a:pt x="348" y="1110"/>
                        <a:pt x="499" y="1110"/>
                      </a:cubicBezTo>
                      <a:cubicBezTo>
                        <a:pt x="530" y="1110"/>
                        <a:pt x="562" y="1107"/>
                        <a:pt x="593" y="1101"/>
                      </a:cubicBezTo>
                      <a:cubicBezTo>
                        <a:pt x="775" y="1053"/>
                        <a:pt x="932" y="944"/>
                        <a:pt x="1053" y="799"/>
                      </a:cubicBezTo>
                      <a:cubicBezTo>
                        <a:pt x="1137" y="702"/>
                        <a:pt x="1198" y="581"/>
                        <a:pt x="1234" y="460"/>
                      </a:cubicBezTo>
                      <a:cubicBezTo>
                        <a:pt x="1258" y="327"/>
                        <a:pt x="1222" y="194"/>
                        <a:pt x="1137" y="97"/>
                      </a:cubicBezTo>
                      <a:cubicBezTo>
                        <a:pt x="1057" y="33"/>
                        <a:pt x="960" y="0"/>
                        <a:pt x="86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4" name="Google Shape;22004;p61"/>
                <p:cNvSpPr/>
                <p:nvPr/>
              </p:nvSpPr>
              <p:spPr>
                <a:xfrm>
                  <a:off x="2582544" y="2661558"/>
                  <a:ext cx="406742" cy="407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3127" extrusionOk="0">
                      <a:moveTo>
                        <a:pt x="2591" y="0"/>
                      </a:moveTo>
                      <a:cubicBezTo>
                        <a:pt x="2354" y="0"/>
                        <a:pt x="2115" y="172"/>
                        <a:pt x="1960" y="374"/>
                      </a:cubicBezTo>
                      <a:cubicBezTo>
                        <a:pt x="1755" y="616"/>
                        <a:pt x="1598" y="907"/>
                        <a:pt x="1331" y="1076"/>
                      </a:cubicBezTo>
                      <a:cubicBezTo>
                        <a:pt x="1239" y="1131"/>
                        <a:pt x="1144" y="1149"/>
                        <a:pt x="1051" y="1149"/>
                      </a:cubicBezTo>
                      <a:cubicBezTo>
                        <a:pt x="875" y="1149"/>
                        <a:pt x="702" y="1085"/>
                        <a:pt x="554" y="1085"/>
                      </a:cubicBezTo>
                      <a:cubicBezTo>
                        <a:pt x="504" y="1085"/>
                        <a:pt x="456" y="1093"/>
                        <a:pt x="412" y="1112"/>
                      </a:cubicBezTo>
                      <a:cubicBezTo>
                        <a:pt x="134" y="1233"/>
                        <a:pt x="1" y="1911"/>
                        <a:pt x="1" y="2165"/>
                      </a:cubicBezTo>
                      <a:cubicBezTo>
                        <a:pt x="1" y="2576"/>
                        <a:pt x="255" y="2951"/>
                        <a:pt x="642" y="3096"/>
                      </a:cubicBezTo>
                      <a:cubicBezTo>
                        <a:pt x="717" y="3117"/>
                        <a:pt x="793" y="3126"/>
                        <a:pt x="869" y="3126"/>
                      </a:cubicBezTo>
                      <a:cubicBezTo>
                        <a:pt x="1193" y="3126"/>
                        <a:pt x="1514" y="2954"/>
                        <a:pt x="1779" y="2758"/>
                      </a:cubicBezTo>
                      <a:cubicBezTo>
                        <a:pt x="2311" y="2346"/>
                        <a:pt x="2735" y="1802"/>
                        <a:pt x="2989" y="1173"/>
                      </a:cubicBezTo>
                      <a:cubicBezTo>
                        <a:pt x="3073" y="979"/>
                        <a:pt x="3122" y="762"/>
                        <a:pt x="3110" y="556"/>
                      </a:cubicBezTo>
                      <a:cubicBezTo>
                        <a:pt x="3098" y="326"/>
                        <a:pt x="2965" y="133"/>
                        <a:pt x="2771" y="36"/>
                      </a:cubicBezTo>
                      <a:cubicBezTo>
                        <a:pt x="2712" y="11"/>
                        <a:pt x="2652" y="0"/>
                        <a:pt x="259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02" name="Google Shape;20847;p57">
            <a:extLst>
              <a:ext uri="{FF2B5EF4-FFF2-40B4-BE49-F238E27FC236}">
                <a16:creationId xmlns:a16="http://schemas.microsoft.com/office/drawing/2014/main" id="{A5ED296A-3698-48F4-934F-874E15C088C1}"/>
              </a:ext>
            </a:extLst>
          </p:cNvPr>
          <p:cNvSpPr txBox="1">
            <a:spLocks/>
          </p:cNvSpPr>
          <p:nvPr/>
        </p:nvSpPr>
        <p:spPr>
          <a:xfrm>
            <a:off x="482422" y="1855192"/>
            <a:ext cx="3839914" cy="2244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D4DCFF"/>
                </a:solidFill>
                <a:latin typeface="Rockwell" panose="02060603020205020403" pitchFamily="18" charset="0"/>
              </a:rPr>
              <a:t>The space agency used instruments on several probes to record the sound waves that it can barely catch from different planets for us to hear their sounds!</a:t>
            </a:r>
          </a:p>
          <a:p>
            <a:pPr algn="ctr"/>
            <a:endParaRPr lang="en-US" sz="1800" dirty="0">
              <a:solidFill>
                <a:srgbClr val="D4DCFF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1800" b="1" dirty="0">
                <a:solidFill>
                  <a:srgbClr val="D4DCFF"/>
                </a:solidFill>
                <a:latin typeface="Rockwell" panose="02060603020205020403" pitchFamily="18" charset="0"/>
              </a:rPr>
              <a:t>So, what is the earth sound?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35" grpId="0"/>
      <p:bldP spid="8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0" name="Google Shape;21230;p61"/>
          <p:cNvGrpSpPr/>
          <p:nvPr/>
        </p:nvGrpSpPr>
        <p:grpSpPr>
          <a:xfrm>
            <a:off x="4710987" y="1516095"/>
            <a:ext cx="3172449" cy="3172449"/>
            <a:chOff x="5007123" y="2079403"/>
            <a:chExt cx="687600" cy="687600"/>
          </a:xfrm>
        </p:grpSpPr>
        <p:sp>
          <p:nvSpPr>
            <p:cNvPr id="21231" name="Google Shape;21231;p61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1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1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1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FFD6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5" name="Google Shape;21235;p61"/>
          <p:cNvSpPr txBox="1">
            <a:spLocks noGrp="1"/>
          </p:cNvSpPr>
          <p:nvPr>
            <p:ph type="title"/>
          </p:nvPr>
        </p:nvSpPr>
        <p:spPr>
          <a:xfrm>
            <a:off x="732445" y="301940"/>
            <a:ext cx="7717500" cy="731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Here in the outer space things are quite  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grpSp>
        <p:nvGrpSpPr>
          <p:cNvPr id="21236" name="Google Shape;21236;p61"/>
          <p:cNvGrpSpPr/>
          <p:nvPr/>
        </p:nvGrpSpPr>
        <p:grpSpPr>
          <a:xfrm>
            <a:off x="4572000" y="1279807"/>
            <a:ext cx="3451773" cy="3643337"/>
            <a:chOff x="2846785" y="981633"/>
            <a:chExt cx="3451773" cy="3643337"/>
          </a:xfrm>
        </p:grpSpPr>
        <p:grpSp>
          <p:nvGrpSpPr>
            <p:cNvPr id="21237" name="Google Shape;21237;p61"/>
            <p:cNvGrpSpPr/>
            <p:nvPr/>
          </p:nvGrpSpPr>
          <p:grpSpPr>
            <a:xfrm>
              <a:off x="2846785" y="981633"/>
              <a:ext cx="3451773" cy="3643337"/>
              <a:chOff x="2846785" y="981633"/>
              <a:chExt cx="3451773" cy="3643337"/>
            </a:xfrm>
          </p:grpSpPr>
          <p:grpSp>
            <p:nvGrpSpPr>
              <p:cNvPr id="21238" name="Google Shape;21238;p61"/>
              <p:cNvGrpSpPr/>
              <p:nvPr/>
            </p:nvGrpSpPr>
            <p:grpSpPr>
              <a:xfrm rot="5509780" flipH="1">
                <a:off x="2800961" y="1117555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239" name="Google Shape;2123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0" name="Google Shape;2124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1" name="Google Shape;2124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2" name="Google Shape;2124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3" name="Google Shape;2124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4" name="Google Shape;2124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5" name="Google Shape;2124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6" name="Google Shape;2124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7" name="Google Shape;2124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8" name="Google Shape;2124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9" name="Google Shape;2124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0" name="Google Shape;2125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1" name="Google Shape;2125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2" name="Google Shape;2125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3" name="Google Shape;2125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4" name="Google Shape;2125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5" name="Google Shape;2125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6" name="Google Shape;2125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7" name="Google Shape;2125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8" name="Google Shape;2125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9" name="Google Shape;2125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0" name="Google Shape;2126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1" name="Google Shape;2126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2" name="Google Shape;2126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3" name="Google Shape;2126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4" name="Google Shape;2126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5" name="Google Shape;2126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6" name="Google Shape;2126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7" name="Google Shape;2126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8" name="Google Shape;2126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9" name="Google Shape;2126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0" name="Google Shape;2127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1" name="Google Shape;2127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2" name="Google Shape;2127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3" name="Google Shape;2127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4" name="Google Shape;2127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5" name="Google Shape;2127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6" name="Google Shape;2127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7" name="Google Shape;2127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8" name="Google Shape;2127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9" name="Google Shape;2127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0" name="Google Shape;2128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1" name="Google Shape;2128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2" name="Google Shape;2128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3" name="Google Shape;2128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4" name="Google Shape;2128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5" name="Google Shape;2128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6" name="Google Shape;2128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7" name="Google Shape;2128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8" name="Google Shape;2128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9" name="Google Shape;2128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0" name="Google Shape;2129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1" name="Google Shape;2129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2" name="Google Shape;2129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3" name="Google Shape;2129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4" name="Google Shape;2129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5" name="Google Shape;2129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6" name="Google Shape;2129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7" name="Google Shape;2129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8" name="Google Shape;2129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9" name="Google Shape;2129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0" name="Google Shape;2130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1" name="Google Shape;2130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2" name="Google Shape;2130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3" name="Google Shape;2130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4" name="Google Shape;2130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5" name="Google Shape;2130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6" name="Google Shape;2130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7" name="Google Shape;2130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8" name="Google Shape;2130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9" name="Google Shape;2130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0" name="Google Shape;2131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1" name="Google Shape;2131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2" name="Google Shape;2131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3" name="Google Shape;2131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4" name="Google Shape;2131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5" name="Google Shape;2131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6" name="Google Shape;2131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7" name="Google Shape;2131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8" name="Google Shape;2131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9" name="Google Shape;2131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0" name="Google Shape;2132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1" name="Google Shape;2132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2" name="Google Shape;2132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3" name="Google Shape;2132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4" name="Google Shape;2132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5" name="Google Shape;2132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6" name="Google Shape;2132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7" name="Google Shape;2132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8" name="Google Shape;2132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9" name="Google Shape;2132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0" name="Google Shape;2133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1" name="Google Shape;2133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2" name="Google Shape;2133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3" name="Google Shape;2133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4" name="Google Shape;2133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5" name="Google Shape;2133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6" name="Google Shape;2133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7" name="Google Shape;2133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8" name="Google Shape;2133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9" name="Google Shape;2133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0" name="Google Shape;2134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1" name="Google Shape;2134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2" name="Google Shape;2134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3" name="Google Shape;2134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4" name="Google Shape;2134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5" name="Google Shape;2134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6" name="Google Shape;2134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7" name="Google Shape;2134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8" name="Google Shape;2134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9" name="Google Shape;2134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0" name="Google Shape;2135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1" name="Google Shape;2135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2" name="Google Shape;2135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3" name="Google Shape;2135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4" name="Google Shape;2135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5" name="Google Shape;2135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6" name="Google Shape;2135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7" name="Google Shape;2135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8" name="Google Shape;2135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9" name="Google Shape;2135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0" name="Google Shape;2136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1" name="Google Shape;2136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2" name="Google Shape;2136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3" name="Google Shape;2136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4" name="Google Shape;2136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5" name="Google Shape;2136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6" name="Google Shape;2136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7" name="Google Shape;2136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8" name="Google Shape;2136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9" name="Google Shape;2136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0" name="Google Shape;2137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1" name="Google Shape;2137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2" name="Google Shape;2137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3" name="Google Shape;2137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4" name="Google Shape;2137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5" name="Google Shape;2137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6" name="Google Shape;2137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7" name="Google Shape;2137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8" name="Google Shape;2137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9" name="Google Shape;2137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0" name="Google Shape;2138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1" name="Google Shape;2138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2" name="Google Shape;2138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3" name="Google Shape;2138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4" name="Google Shape;2138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5" name="Google Shape;2138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6" name="Google Shape;2138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7" name="Google Shape;2138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8" name="Google Shape;2138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9" name="Google Shape;2138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0" name="Google Shape;2139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1" name="Google Shape;2139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2" name="Google Shape;2139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3" name="Google Shape;2139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4" name="Google Shape;2139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5" name="Google Shape;2139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6" name="Google Shape;2139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7" name="Google Shape;2139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8" name="Google Shape;2139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9" name="Google Shape;2139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0" name="Google Shape;2140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1" name="Google Shape;2140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2" name="Google Shape;2140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3" name="Google Shape;2140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4" name="Google Shape;2140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5" name="Google Shape;2140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6" name="Google Shape;2140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7" name="Google Shape;2140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8" name="Google Shape;2140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9" name="Google Shape;2140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0" name="Google Shape;2141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1" name="Google Shape;2141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2" name="Google Shape;2141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3" name="Google Shape;2141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4" name="Google Shape;2141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5" name="Google Shape;2141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6" name="Google Shape;2141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7" name="Google Shape;2141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8" name="Google Shape;2141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9" name="Google Shape;2141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0" name="Google Shape;2142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1" name="Google Shape;2142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2" name="Google Shape;2142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3" name="Google Shape;2142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4" name="Google Shape;2142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5" name="Google Shape;2142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6" name="Google Shape;2142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7" name="Google Shape;2142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8" name="Google Shape;2142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9" name="Google Shape;2142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0" name="Google Shape;2143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1" name="Google Shape;2143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2" name="Google Shape;2143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3" name="Google Shape;2143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4" name="Google Shape;2143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5" name="Google Shape;2143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6" name="Google Shape;2143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7" name="Google Shape;2143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8" name="Google Shape;2143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9" name="Google Shape;2143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0" name="Google Shape;2144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1" name="Google Shape;2144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2" name="Google Shape;2144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3" name="Google Shape;2144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4" name="Google Shape;2144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5" name="Google Shape;2144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6" name="Google Shape;2144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7" name="Google Shape;2144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8" name="Google Shape;2144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9" name="Google Shape;2144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0" name="Google Shape;2145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1" name="Google Shape;2145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2" name="Google Shape;2145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3" name="Google Shape;2145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4" name="Google Shape;2145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5" name="Google Shape;2145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6" name="Google Shape;2145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7" name="Google Shape;2145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8" name="Google Shape;2145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9" name="Google Shape;2145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0" name="Google Shape;2146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1" name="Google Shape;2146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2" name="Google Shape;2146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3" name="Google Shape;2146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4" name="Google Shape;2146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5" name="Google Shape;2146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6" name="Google Shape;2146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7" name="Google Shape;2146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8" name="Google Shape;2146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9" name="Google Shape;2146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0" name="Google Shape;2147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1" name="Google Shape;2147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2" name="Google Shape;2147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3" name="Google Shape;2147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4" name="Google Shape;2147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5" name="Google Shape;2147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6" name="Google Shape;2147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7" name="Google Shape;2147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8" name="Google Shape;2147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9" name="Google Shape;2147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0" name="Google Shape;2148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1" name="Google Shape;2148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2" name="Google Shape;2148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3" name="Google Shape;2148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4" name="Google Shape;2148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5" name="Google Shape;2148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6" name="Google Shape;2148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7" name="Google Shape;2148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8" name="Google Shape;2148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9" name="Google Shape;2148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0" name="Google Shape;2149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1" name="Google Shape;2149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2" name="Google Shape;2149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3" name="Google Shape;2149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4" name="Google Shape;2149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5" name="Google Shape;2149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6" name="Google Shape;2149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7" name="Google Shape;2149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8" name="Google Shape;2149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9" name="Google Shape;2149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0" name="Google Shape;2150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1" name="Google Shape;2150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2" name="Google Shape;2150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3" name="Google Shape;2150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4" name="Google Shape;2150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5" name="Google Shape;2150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6" name="Google Shape;2150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7" name="Google Shape;2150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8" name="Google Shape;2150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9" name="Google Shape;2150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0" name="Google Shape;2151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1" name="Google Shape;2151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2" name="Google Shape;2151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3" name="Google Shape;2151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4" name="Google Shape;2151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5" name="Google Shape;2151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6" name="Google Shape;2151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7" name="Google Shape;2151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8" name="Google Shape;2151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9" name="Google Shape;2151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0" name="Google Shape;2152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1" name="Google Shape;2152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2" name="Google Shape;2152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3" name="Google Shape;2152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4" name="Google Shape;2152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5" name="Google Shape;2152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6" name="Google Shape;2152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7" name="Google Shape;2152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8" name="Google Shape;2152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9" name="Google Shape;2152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0" name="Google Shape;2153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1" name="Google Shape;2153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2" name="Google Shape;2153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3" name="Google Shape;2153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4" name="Google Shape;2153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5" name="Google Shape;2153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6" name="Google Shape;2153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7" name="Google Shape;2153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8" name="Google Shape;2153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9" name="Google Shape;2153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0" name="Google Shape;2154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1" name="Google Shape;2154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2" name="Google Shape;2154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3" name="Google Shape;2154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4" name="Google Shape;2154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5" name="Google Shape;2154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6" name="Google Shape;2154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7" name="Google Shape;2154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8" name="Google Shape;2154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9" name="Google Shape;2154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0" name="Google Shape;2155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1" name="Google Shape;2155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2" name="Google Shape;2155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3" name="Google Shape;2155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4" name="Google Shape;2155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5" name="Google Shape;2155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6" name="Google Shape;2155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7" name="Google Shape;2155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8" name="Google Shape;2155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9" name="Google Shape;2155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0" name="Google Shape;2156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1" name="Google Shape;2156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2" name="Google Shape;2156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3" name="Google Shape;2156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4" name="Google Shape;2156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5" name="Google Shape;2156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6" name="Google Shape;2156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7" name="Google Shape;2156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8" name="Google Shape;2156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9" name="Google Shape;2156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0" name="Google Shape;2157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1" name="Google Shape;2157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2" name="Google Shape;2157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3" name="Google Shape;2157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4" name="Google Shape;2157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5" name="Google Shape;2157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6" name="Google Shape;2157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7" name="Google Shape;2157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8" name="Google Shape;2157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9" name="Google Shape;2157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0" name="Google Shape;2158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1" name="Google Shape;2158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2" name="Google Shape;2158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3" name="Google Shape;2158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4" name="Google Shape;2158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5" name="Google Shape;2158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6" name="Google Shape;2158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7" name="Google Shape;2158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8" name="Google Shape;2158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9" name="Google Shape;2158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0" name="Google Shape;2159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1" name="Google Shape;2159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2" name="Google Shape;2159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3" name="Google Shape;2159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4" name="Google Shape;2159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5" name="Google Shape;2159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6" name="Google Shape;2159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7" name="Google Shape;2159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8" name="Google Shape;2159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9" name="Google Shape;2159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0" name="Google Shape;2160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1" name="Google Shape;2160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2" name="Google Shape;2160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3" name="Google Shape;2160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4" name="Google Shape;2160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5" name="Google Shape;2160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6" name="Google Shape;2160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7" name="Google Shape;2160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8" name="Google Shape;2160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9" name="Google Shape;2160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0" name="Google Shape;2161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1" name="Google Shape;2161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2" name="Google Shape;2161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3" name="Google Shape;2161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4" name="Google Shape;2161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5" name="Google Shape;2161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6" name="Google Shape;2161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7" name="Google Shape;2161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18" name="Google Shape;21618;p61"/>
              <p:cNvGrpSpPr/>
              <p:nvPr/>
            </p:nvGrpSpPr>
            <p:grpSpPr>
              <a:xfrm rot="-5290220" flipH="1">
                <a:off x="3509477" y="1834684"/>
                <a:ext cx="2834905" cy="2654364"/>
                <a:chOff x="5272775" y="2011375"/>
                <a:chExt cx="3027200" cy="2935100"/>
              </a:xfrm>
            </p:grpSpPr>
            <p:sp>
              <p:nvSpPr>
                <p:cNvPr id="21619" name="Google Shape;21619;p61"/>
                <p:cNvSpPr/>
                <p:nvPr/>
              </p:nvSpPr>
              <p:spPr>
                <a:xfrm>
                  <a:off x="6106700" y="247180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0" y="1"/>
                      </a:moveTo>
                      <a:cubicBezTo>
                        <a:pt x="218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34" y="459"/>
                        <a:pt x="193" y="484"/>
                        <a:pt x="255" y="484"/>
                      </a:cubicBezTo>
                      <a:cubicBezTo>
                        <a:pt x="318" y="484"/>
                        <a:pt x="384" y="459"/>
                        <a:pt x="435" y="409"/>
                      </a:cubicBezTo>
                      <a:cubicBezTo>
                        <a:pt x="535" y="309"/>
                        <a:pt x="535" y="176"/>
                        <a:pt x="435" y="76"/>
                      </a:cubicBezTo>
                      <a:cubicBezTo>
                        <a:pt x="401" y="26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0" name="Google Shape;21620;p61"/>
                <p:cNvSpPr/>
                <p:nvPr/>
              </p:nvSpPr>
              <p:spPr>
                <a:xfrm>
                  <a:off x="5595700" y="3047225"/>
                  <a:ext cx="140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80" extrusionOk="0">
                      <a:moveTo>
                        <a:pt x="293" y="0"/>
                      </a:moveTo>
                      <a:cubicBezTo>
                        <a:pt x="235" y="0"/>
                        <a:pt x="176" y="25"/>
                        <a:pt x="126" y="75"/>
                      </a:cubicBezTo>
                      <a:lnTo>
                        <a:pt x="126" y="108"/>
                      </a:lnTo>
                      <a:cubicBezTo>
                        <a:pt x="1" y="284"/>
                        <a:pt x="140" y="479"/>
                        <a:pt x="316" y="479"/>
                      </a:cubicBezTo>
                      <a:cubicBezTo>
                        <a:pt x="374" y="479"/>
                        <a:pt x="436" y="458"/>
                        <a:pt x="493" y="409"/>
                      </a:cubicBezTo>
                      <a:cubicBezTo>
                        <a:pt x="560" y="309"/>
                        <a:pt x="560" y="175"/>
                        <a:pt x="460" y="75"/>
                      </a:cubicBezTo>
                      <a:cubicBezTo>
                        <a:pt x="410" y="25"/>
                        <a:pt x="352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1" name="Google Shape;21621;p61"/>
                <p:cNvSpPr/>
                <p:nvPr/>
              </p:nvSpPr>
              <p:spPr>
                <a:xfrm>
                  <a:off x="5931575" y="2955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38" y="0"/>
                      </a:moveTo>
                      <a:cubicBezTo>
                        <a:pt x="215" y="0"/>
                        <a:pt x="191" y="3"/>
                        <a:pt x="168" y="9"/>
                      </a:cubicBezTo>
                      <a:cubicBezTo>
                        <a:pt x="68" y="76"/>
                        <a:pt x="1" y="209"/>
                        <a:pt x="34" y="343"/>
                      </a:cubicBezTo>
                      <a:cubicBezTo>
                        <a:pt x="85" y="445"/>
                        <a:pt x="175" y="488"/>
                        <a:pt x="274" y="488"/>
                      </a:cubicBezTo>
                      <a:cubicBezTo>
                        <a:pt x="305" y="488"/>
                        <a:pt x="336" y="484"/>
                        <a:pt x="368" y="476"/>
                      </a:cubicBezTo>
                      <a:cubicBezTo>
                        <a:pt x="501" y="409"/>
                        <a:pt x="535" y="276"/>
                        <a:pt x="501" y="143"/>
                      </a:cubicBezTo>
                      <a:cubicBezTo>
                        <a:pt x="446" y="60"/>
                        <a:pt x="346" y="0"/>
                        <a:pt x="2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2" name="Google Shape;21622;p61"/>
                <p:cNvSpPr/>
                <p:nvPr/>
              </p:nvSpPr>
              <p:spPr>
                <a:xfrm>
                  <a:off x="8152325" y="2173500"/>
                  <a:ext cx="1632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508" extrusionOk="0">
                      <a:moveTo>
                        <a:pt x="293" y="0"/>
                      </a:moveTo>
                      <a:cubicBezTo>
                        <a:pt x="254" y="0"/>
                        <a:pt x="212" y="10"/>
                        <a:pt x="168" y="32"/>
                      </a:cubicBezTo>
                      <a:cubicBezTo>
                        <a:pt x="68" y="66"/>
                        <a:pt x="1" y="199"/>
                        <a:pt x="34" y="333"/>
                      </a:cubicBezTo>
                      <a:cubicBezTo>
                        <a:pt x="62" y="443"/>
                        <a:pt x="158" y="508"/>
                        <a:pt x="266" y="508"/>
                      </a:cubicBezTo>
                      <a:cubicBezTo>
                        <a:pt x="289" y="508"/>
                        <a:pt x="312" y="505"/>
                        <a:pt x="335" y="499"/>
                      </a:cubicBezTo>
                      <a:cubicBezTo>
                        <a:pt x="653" y="413"/>
                        <a:pt x="545" y="0"/>
                        <a:pt x="29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3" name="Google Shape;21623;p61"/>
                <p:cNvSpPr/>
                <p:nvPr/>
              </p:nvSpPr>
              <p:spPr>
                <a:xfrm>
                  <a:off x="8125650" y="2210475"/>
                  <a:ext cx="131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89" extrusionOk="0">
                      <a:moveTo>
                        <a:pt x="264" y="0"/>
                      </a:moveTo>
                      <a:cubicBezTo>
                        <a:pt x="186" y="0"/>
                        <a:pt x="109" y="37"/>
                        <a:pt x="67" y="121"/>
                      </a:cubicBezTo>
                      <a:cubicBezTo>
                        <a:pt x="1" y="221"/>
                        <a:pt x="1" y="355"/>
                        <a:pt x="134" y="455"/>
                      </a:cubicBezTo>
                      <a:cubicBezTo>
                        <a:pt x="172" y="478"/>
                        <a:pt x="214" y="488"/>
                        <a:pt x="255" y="488"/>
                      </a:cubicBezTo>
                      <a:cubicBezTo>
                        <a:pt x="394" y="488"/>
                        <a:pt x="527" y="368"/>
                        <a:pt x="501" y="188"/>
                      </a:cubicBezTo>
                      <a:cubicBezTo>
                        <a:pt x="482" y="72"/>
                        <a:pt x="372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4" name="Google Shape;21624;p61"/>
                <p:cNvSpPr/>
                <p:nvPr/>
              </p:nvSpPr>
              <p:spPr>
                <a:xfrm>
                  <a:off x="6069175" y="328137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47" y="1"/>
                      </a:moveTo>
                      <a:cubicBezTo>
                        <a:pt x="220" y="1"/>
                        <a:pt x="193" y="6"/>
                        <a:pt x="168" y="16"/>
                      </a:cubicBezTo>
                      <a:cubicBezTo>
                        <a:pt x="34" y="82"/>
                        <a:pt x="1" y="249"/>
                        <a:pt x="68" y="349"/>
                      </a:cubicBezTo>
                      <a:cubicBezTo>
                        <a:pt x="113" y="441"/>
                        <a:pt x="194" y="484"/>
                        <a:pt x="275" y="484"/>
                      </a:cubicBezTo>
                      <a:cubicBezTo>
                        <a:pt x="370" y="484"/>
                        <a:pt x="465" y="424"/>
                        <a:pt x="501" y="316"/>
                      </a:cubicBezTo>
                      <a:cubicBezTo>
                        <a:pt x="558" y="146"/>
                        <a:pt x="399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5" name="Google Shape;21625;p61"/>
                <p:cNvSpPr/>
                <p:nvPr/>
              </p:nvSpPr>
              <p:spPr>
                <a:xfrm>
                  <a:off x="5326975" y="3766100"/>
                  <a:ext cx="1645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8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1"/>
                      </a:cubicBezTo>
                      <a:cubicBezTo>
                        <a:pt x="34" y="107"/>
                        <a:pt x="1" y="274"/>
                        <a:pt x="101" y="374"/>
                      </a:cubicBezTo>
                      <a:cubicBezTo>
                        <a:pt x="145" y="463"/>
                        <a:pt x="234" y="508"/>
                        <a:pt x="318" y="508"/>
                      </a:cubicBezTo>
                      <a:cubicBezTo>
                        <a:pt x="360" y="508"/>
                        <a:pt x="401" y="497"/>
                        <a:pt x="435" y="474"/>
                      </a:cubicBezTo>
                      <a:cubicBezTo>
                        <a:pt x="657" y="307"/>
                        <a:pt x="508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6" name="Google Shape;21626;p61"/>
                <p:cNvSpPr/>
                <p:nvPr/>
              </p:nvSpPr>
              <p:spPr>
                <a:xfrm>
                  <a:off x="6218575" y="3441950"/>
                  <a:ext cx="1075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413" extrusionOk="0">
                      <a:moveTo>
                        <a:pt x="302" y="0"/>
                      </a:moveTo>
                      <a:cubicBezTo>
                        <a:pt x="165" y="0"/>
                        <a:pt x="1" y="413"/>
                        <a:pt x="189" y="413"/>
                      </a:cubicBezTo>
                      <a:cubicBezTo>
                        <a:pt x="210" y="413"/>
                        <a:pt x="234" y="408"/>
                        <a:pt x="263" y="398"/>
                      </a:cubicBezTo>
                      <a:cubicBezTo>
                        <a:pt x="363" y="364"/>
                        <a:pt x="429" y="231"/>
                        <a:pt x="396" y="97"/>
                      </a:cubicBezTo>
                      <a:cubicBezTo>
                        <a:pt x="371" y="28"/>
                        <a:pt x="337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7" name="Google Shape;21627;p61"/>
                <p:cNvSpPr/>
                <p:nvPr/>
              </p:nvSpPr>
              <p:spPr>
                <a:xfrm>
                  <a:off x="6526175" y="4097550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88" y="1"/>
                      </a:moveTo>
                      <a:cubicBezTo>
                        <a:pt x="239" y="1"/>
                        <a:pt x="187" y="19"/>
                        <a:pt x="134" y="59"/>
                      </a:cubicBezTo>
                      <a:cubicBezTo>
                        <a:pt x="34" y="126"/>
                        <a:pt x="1" y="259"/>
                        <a:pt x="67" y="392"/>
                      </a:cubicBezTo>
                      <a:cubicBezTo>
                        <a:pt x="132" y="457"/>
                        <a:pt x="210" y="494"/>
                        <a:pt x="285" y="494"/>
                      </a:cubicBezTo>
                      <a:cubicBezTo>
                        <a:pt x="326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8" name="Google Shape;21628;p61"/>
                <p:cNvSpPr/>
                <p:nvPr/>
              </p:nvSpPr>
              <p:spPr>
                <a:xfrm>
                  <a:off x="6346050" y="4366175"/>
                  <a:ext cx="138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9" extrusionOk="0">
                      <a:moveTo>
                        <a:pt x="278" y="1"/>
                      </a:moveTo>
                      <a:cubicBezTo>
                        <a:pt x="202" y="1"/>
                        <a:pt x="123" y="38"/>
                        <a:pt x="67" y="122"/>
                      </a:cubicBezTo>
                      <a:cubicBezTo>
                        <a:pt x="0" y="222"/>
                        <a:pt x="34" y="388"/>
                        <a:pt x="134" y="455"/>
                      </a:cubicBezTo>
                      <a:cubicBezTo>
                        <a:pt x="180" y="478"/>
                        <a:pt x="227" y="489"/>
                        <a:pt x="273" y="489"/>
                      </a:cubicBezTo>
                      <a:cubicBezTo>
                        <a:pt x="425" y="489"/>
                        <a:pt x="552" y="368"/>
                        <a:pt x="501" y="188"/>
                      </a:cubicBezTo>
                      <a:cubicBezTo>
                        <a:pt x="481" y="72"/>
                        <a:pt x="383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9" name="Google Shape;21629;p61"/>
                <p:cNvSpPr/>
                <p:nvPr/>
              </p:nvSpPr>
              <p:spPr>
                <a:xfrm>
                  <a:off x="8083500" y="3369150"/>
                  <a:ext cx="138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485" extrusionOk="0">
                      <a:moveTo>
                        <a:pt x="292" y="1"/>
                      </a:moveTo>
                      <a:cubicBezTo>
                        <a:pt x="192" y="1"/>
                        <a:pt x="90" y="60"/>
                        <a:pt x="52" y="174"/>
                      </a:cubicBezTo>
                      <a:cubicBezTo>
                        <a:pt x="0" y="329"/>
                        <a:pt x="129" y="484"/>
                        <a:pt x="282" y="484"/>
                      </a:cubicBezTo>
                      <a:cubicBezTo>
                        <a:pt x="327" y="484"/>
                        <a:pt x="374" y="471"/>
                        <a:pt x="419" y="441"/>
                      </a:cubicBezTo>
                      <a:cubicBezTo>
                        <a:pt x="519" y="374"/>
                        <a:pt x="552" y="241"/>
                        <a:pt x="486" y="107"/>
                      </a:cubicBezTo>
                      <a:cubicBezTo>
                        <a:pt x="442" y="35"/>
                        <a:pt x="368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0" name="Google Shape;21630;p61"/>
                <p:cNvSpPr/>
                <p:nvPr/>
              </p:nvSpPr>
              <p:spPr>
                <a:xfrm>
                  <a:off x="7163850" y="4549850"/>
                  <a:ext cx="153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9" extrusionOk="0">
                      <a:moveTo>
                        <a:pt x="336" y="0"/>
                      </a:moveTo>
                      <a:cubicBezTo>
                        <a:pt x="151" y="0"/>
                        <a:pt x="1" y="236"/>
                        <a:pt x="179" y="413"/>
                      </a:cubicBezTo>
                      <a:cubicBezTo>
                        <a:pt x="212" y="463"/>
                        <a:pt x="270" y="488"/>
                        <a:pt x="333" y="488"/>
                      </a:cubicBezTo>
                      <a:cubicBezTo>
                        <a:pt x="395" y="488"/>
                        <a:pt x="462" y="463"/>
                        <a:pt x="512" y="413"/>
                      </a:cubicBezTo>
                      <a:cubicBezTo>
                        <a:pt x="612" y="347"/>
                        <a:pt x="612" y="180"/>
                        <a:pt x="512" y="80"/>
                      </a:cubicBezTo>
                      <a:cubicBezTo>
                        <a:pt x="456" y="24"/>
                        <a:pt x="394" y="0"/>
                        <a:pt x="33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1" name="Google Shape;21631;p61"/>
                <p:cNvSpPr/>
                <p:nvPr/>
              </p:nvSpPr>
              <p:spPr>
                <a:xfrm>
                  <a:off x="5533200" y="4799325"/>
                  <a:ext cx="1647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492" extrusionOk="0">
                      <a:moveTo>
                        <a:pt x="362" y="1"/>
                      </a:moveTo>
                      <a:cubicBezTo>
                        <a:pt x="166" y="1"/>
                        <a:pt x="1" y="267"/>
                        <a:pt x="225" y="442"/>
                      </a:cubicBezTo>
                      <a:cubicBezTo>
                        <a:pt x="258" y="475"/>
                        <a:pt x="316" y="492"/>
                        <a:pt x="379" y="492"/>
                      </a:cubicBezTo>
                      <a:cubicBezTo>
                        <a:pt x="441" y="492"/>
                        <a:pt x="508" y="475"/>
                        <a:pt x="558" y="442"/>
                      </a:cubicBezTo>
                      <a:cubicBezTo>
                        <a:pt x="625" y="341"/>
                        <a:pt x="658" y="175"/>
                        <a:pt x="558" y="108"/>
                      </a:cubicBezTo>
                      <a:cubicBezTo>
                        <a:pt x="499" y="32"/>
                        <a:pt x="42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2" name="Google Shape;21632;p61"/>
                <p:cNvSpPr/>
                <p:nvPr/>
              </p:nvSpPr>
              <p:spPr>
                <a:xfrm>
                  <a:off x="7781700" y="4934425"/>
                  <a:ext cx="166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82" extrusionOk="0">
                      <a:moveTo>
                        <a:pt x="310" y="1"/>
                      </a:moveTo>
                      <a:cubicBezTo>
                        <a:pt x="291" y="1"/>
                        <a:pt x="270" y="3"/>
                        <a:pt x="249" y="8"/>
                      </a:cubicBezTo>
                      <a:cubicBezTo>
                        <a:pt x="1" y="101"/>
                        <a:pt x="99" y="482"/>
                        <a:pt x="354" y="482"/>
                      </a:cubicBezTo>
                      <a:cubicBezTo>
                        <a:pt x="374" y="482"/>
                        <a:pt x="394" y="479"/>
                        <a:pt x="416" y="475"/>
                      </a:cubicBezTo>
                      <a:cubicBezTo>
                        <a:pt x="664" y="382"/>
                        <a:pt x="566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3" name="Google Shape;21633;p61"/>
                <p:cNvSpPr/>
                <p:nvPr/>
              </p:nvSpPr>
              <p:spPr>
                <a:xfrm>
                  <a:off x="7923850" y="20658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33" y="101"/>
                        <a:pt x="33" y="234"/>
                      </a:cubicBezTo>
                      <a:cubicBezTo>
                        <a:pt x="0" y="368"/>
                        <a:pt x="134" y="501"/>
                        <a:pt x="267" y="501"/>
                      </a:cubicBezTo>
                      <a:cubicBezTo>
                        <a:pt x="400" y="501"/>
                        <a:pt x="500" y="401"/>
                        <a:pt x="500" y="268"/>
                      </a:cubicBezTo>
                      <a:cubicBezTo>
                        <a:pt x="500" y="134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4" name="Google Shape;21634;p61"/>
                <p:cNvSpPr/>
                <p:nvPr/>
              </p:nvSpPr>
              <p:spPr>
                <a:xfrm>
                  <a:off x="8007525" y="2054175"/>
                  <a:ext cx="169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471" extrusionOk="0">
                      <a:moveTo>
                        <a:pt x="353" y="0"/>
                      </a:moveTo>
                      <a:cubicBezTo>
                        <a:pt x="343" y="0"/>
                        <a:pt x="333" y="1"/>
                        <a:pt x="322" y="2"/>
                      </a:cubicBezTo>
                      <a:cubicBezTo>
                        <a:pt x="0" y="34"/>
                        <a:pt x="51" y="471"/>
                        <a:pt x="356" y="471"/>
                      </a:cubicBezTo>
                      <a:cubicBezTo>
                        <a:pt x="366" y="471"/>
                        <a:pt x="378" y="470"/>
                        <a:pt x="389" y="469"/>
                      </a:cubicBezTo>
                      <a:cubicBezTo>
                        <a:pt x="679" y="437"/>
                        <a:pt x="62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5" name="Google Shape;21635;p61"/>
                <p:cNvSpPr/>
                <p:nvPr/>
              </p:nvSpPr>
              <p:spPr>
                <a:xfrm>
                  <a:off x="8209875" y="248282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70" y="0"/>
                      </a:moveTo>
                      <a:cubicBezTo>
                        <a:pt x="208" y="0"/>
                        <a:pt x="146" y="22"/>
                        <a:pt x="101" y="68"/>
                      </a:cubicBezTo>
                      <a:cubicBezTo>
                        <a:pt x="1" y="168"/>
                        <a:pt x="34" y="335"/>
                        <a:pt x="134" y="435"/>
                      </a:cubicBezTo>
                      <a:cubicBezTo>
                        <a:pt x="181" y="472"/>
                        <a:pt x="232" y="489"/>
                        <a:pt x="283" y="489"/>
                      </a:cubicBezTo>
                      <a:cubicBezTo>
                        <a:pt x="413" y="489"/>
                        <a:pt x="534" y="379"/>
                        <a:pt x="534" y="235"/>
                      </a:cubicBezTo>
                      <a:cubicBezTo>
                        <a:pt x="512" y="82"/>
                        <a:pt x="390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6" name="Google Shape;21636;p61"/>
                <p:cNvSpPr/>
                <p:nvPr/>
              </p:nvSpPr>
              <p:spPr>
                <a:xfrm>
                  <a:off x="7394300" y="4304825"/>
                  <a:ext cx="24625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825" extrusionOk="0">
                      <a:moveTo>
                        <a:pt x="475" y="0"/>
                      </a:moveTo>
                      <a:cubicBezTo>
                        <a:pt x="451" y="0"/>
                        <a:pt x="426" y="2"/>
                        <a:pt x="401" y="7"/>
                      </a:cubicBezTo>
                      <a:cubicBezTo>
                        <a:pt x="167" y="7"/>
                        <a:pt x="0" y="241"/>
                        <a:pt x="34" y="474"/>
                      </a:cubicBezTo>
                      <a:cubicBezTo>
                        <a:pt x="54" y="700"/>
                        <a:pt x="252" y="825"/>
                        <a:pt x="448" y="825"/>
                      </a:cubicBezTo>
                      <a:cubicBezTo>
                        <a:pt x="570" y="825"/>
                        <a:pt x="691" y="777"/>
                        <a:pt x="768" y="674"/>
                      </a:cubicBezTo>
                      <a:cubicBezTo>
                        <a:pt x="985" y="395"/>
                        <a:pt x="798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7" name="Google Shape;21637;p61"/>
                <p:cNvSpPr/>
                <p:nvPr/>
              </p:nvSpPr>
              <p:spPr>
                <a:xfrm>
                  <a:off x="7711550" y="3810525"/>
                  <a:ext cx="230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855" extrusionOk="0">
                      <a:moveTo>
                        <a:pt x="465" y="1"/>
                      </a:moveTo>
                      <a:cubicBezTo>
                        <a:pt x="212" y="1"/>
                        <a:pt x="1" y="246"/>
                        <a:pt x="53" y="532"/>
                      </a:cubicBezTo>
                      <a:cubicBezTo>
                        <a:pt x="91" y="743"/>
                        <a:pt x="272" y="854"/>
                        <a:pt x="458" y="854"/>
                      </a:cubicBezTo>
                      <a:cubicBezTo>
                        <a:pt x="595" y="854"/>
                        <a:pt x="735" y="793"/>
                        <a:pt x="820" y="665"/>
                      </a:cubicBezTo>
                      <a:cubicBezTo>
                        <a:pt x="920" y="465"/>
                        <a:pt x="887" y="198"/>
                        <a:pt x="687" y="65"/>
                      </a:cubicBezTo>
                      <a:cubicBezTo>
                        <a:pt x="613" y="21"/>
                        <a:pt x="537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8" name="Google Shape;21638;p61"/>
                <p:cNvSpPr/>
                <p:nvPr/>
              </p:nvSpPr>
              <p:spPr>
                <a:xfrm>
                  <a:off x="8108700" y="2112275"/>
                  <a:ext cx="26150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831" extrusionOk="0">
                      <a:moveTo>
                        <a:pt x="547" y="0"/>
                      </a:moveTo>
                      <a:cubicBezTo>
                        <a:pt x="396" y="0"/>
                        <a:pt x="247" y="75"/>
                        <a:pt x="178" y="213"/>
                      </a:cubicBezTo>
                      <a:cubicBezTo>
                        <a:pt x="1" y="509"/>
                        <a:pt x="216" y="830"/>
                        <a:pt x="523" y="830"/>
                      </a:cubicBezTo>
                      <a:cubicBezTo>
                        <a:pt x="562" y="830"/>
                        <a:pt x="603" y="825"/>
                        <a:pt x="645" y="814"/>
                      </a:cubicBezTo>
                      <a:cubicBezTo>
                        <a:pt x="1012" y="713"/>
                        <a:pt x="1045" y="246"/>
                        <a:pt x="745" y="46"/>
                      </a:cubicBezTo>
                      <a:cubicBezTo>
                        <a:pt x="683" y="15"/>
                        <a:pt x="615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9" name="Google Shape;21639;p61"/>
                <p:cNvSpPr/>
                <p:nvPr/>
              </p:nvSpPr>
              <p:spPr>
                <a:xfrm>
                  <a:off x="7454350" y="4887975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28" y="0"/>
                      </a:moveTo>
                      <a:cubicBezTo>
                        <a:pt x="219" y="0"/>
                        <a:pt x="22" y="155"/>
                        <a:pt x="0" y="398"/>
                      </a:cubicBezTo>
                      <a:cubicBezTo>
                        <a:pt x="0" y="656"/>
                        <a:pt x="215" y="832"/>
                        <a:pt x="435" y="832"/>
                      </a:cubicBezTo>
                      <a:cubicBezTo>
                        <a:pt x="528" y="832"/>
                        <a:pt x="621" y="801"/>
                        <a:pt x="701" y="732"/>
                      </a:cubicBezTo>
                      <a:cubicBezTo>
                        <a:pt x="867" y="565"/>
                        <a:pt x="867" y="298"/>
                        <a:pt x="734" y="131"/>
                      </a:cubicBezTo>
                      <a:cubicBezTo>
                        <a:pt x="644" y="41"/>
                        <a:pt x="534" y="0"/>
                        <a:pt x="4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0" name="Google Shape;21640;p61"/>
                <p:cNvSpPr/>
                <p:nvPr/>
              </p:nvSpPr>
              <p:spPr>
                <a:xfrm>
                  <a:off x="7936600" y="4793775"/>
                  <a:ext cx="44800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40" extrusionOk="0">
                      <a:moveTo>
                        <a:pt x="922" y="0"/>
                      </a:moveTo>
                      <a:cubicBezTo>
                        <a:pt x="410" y="0"/>
                        <a:pt x="0" y="532"/>
                        <a:pt x="224" y="1064"/>
                      </a:cubicBezTo>
                      <a:cubicBezTo>
                        <a:pt x="357" y="1381"/>
                        <a:pt x="649" y="1539"/>
                        <a:pt x="937" y="1539"/>
                      </a:cubicBezTo>
                      <a:cubicBezTo>
                        <a:pt x="1225" y="1539"/>
                        <a:pt x="1508" y="1381"/>
                        <a:pt x="1625" y="1064"/>
                      </a:cubicBezTo>
                      <a:cubicBezTo>
                        <a:pt x="1792" y="664"/>
                        <a:pt x="1592" y="230"/>
                        <a:pt x="1225" y="63"/>
                      </a:cubicBezTo>
                      <a:cubicBezTo>
                        <a:pt x="1123" y="20"/>
                        <a:pt x="1020" y="0"/>
                        <a:pt x="9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1" name="Google Shape;21641;p61"/>
                <p:cNvSpPr/>
                <p:nvPr/>
              </p:nvSpPr>
              <p:spPr>
                <a:xfrm>
                  <a:off x="5984125" y="4653325"/>
                  <a:ext cx="4402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25" extrusionOk="0">
                      <a:moveTo>
                        <a:pt x="883" y="0"/>
                      </a:moveTo>
                      <a:cubicBezTo>
                        <a:pt x="780" y="0"/>
                        <a:pt x="673" y="24"/>
                        <a:pt x="567" y="77"/>
                      </a:cubicBezTo>
                      <a:cubicBezTo>
                        <a:pt x="167" y="244"/>
                        <a:pt x="0" y="678"/>
                        <a:pt x="167" y="1078"/>
                      </a:cubicBezTo>
                      <a:cubicBezTo>
                        <a:pt x="299" y="1374"/>
                        <a:pt x="585" y="1524"/>
                        <a:pt x="868" y="1524"/>
                      </a:cubicBezTo>
                      <a:cubicBezTo>
                        <a:pt x="1160" y="1524"/>
                        <a:pt x="1450" y="1366"/>
                        <a:pt x="1568" y="1044"/>
                      </a:cubicBezTo>
                      <a:cubicBezTo>
                        <a:pt x="1761" y="522"/>
                        <a:pt x="1364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2" name="Google Shape;21642;p61"/>
                <p:cNvSpPr/>
                <p:nvPr/>
              </p:nvSpPr>
              <p:spPr>
                <a:xfrm>
                  <a:off x="5495625" y="4410425"/>
                  <a:ext cx="47375" cy="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34" extrusionOk="0">
                      <a:moveTo>
                        <a:pt x="956" y="1"/>
                      </a:moveTo>
                      <a:cubicBezTo>
                        <a:pt x="677" y="1"/>
                        <a:pt x="402" y="160"/>
                        <a:pt x="260" y="420"/>
                      </a:cubicBezTo>
                      <a:cubicBezTo>
                        <a:pt x="0" y="939"/>
                        <a:pt x="414" y="1533"/>
                        <a:pt x="941" y="1533"/>
                      </a:cubicBezTo>
                      <a:cubicBezTo>
                        <a:pt x="1023" y="1533"/>
                        <a:pt x="1108" y="1519"/>
                        <a:pt x="1194" y="1487"/>
                      </a:cubicBezTo>
                      <a:cubicBezTo>
                        <a:pt x="1828" y="1287"/>
                        <a:pt x="1894" y="386"/>
                        <a:pt x="1294" y="86"/>
                      </a:cubicBezTo>
                      <a:cubicBezTo>
                        <a:pt x="1187" y="28"/>
                        <a:pt x="1071" y="1"/>
                        <a:pt x="9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3" name="Google Shape;21643;p61"/>
                <p:cNvSpPr/>
                <p:nvPr/>
              </p:nvSpPr>
              <p:spPr>
                <a:xfrm>
                  <a:off x="7260875" y="3364475"/>
                  <a:ext cx="43375" cy="3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5" h="1521" extrusionOk="0">
                      <a:moveTo>
                        <a:pt x="866" y="0"/>
                      </a:moveTo>
                      <a:cubicBezTo>
                        <a:pt x="720" y="0"/>
                        <a:pt x="570" y="41"/>
                        <a:pt x="434" y="128"/>
                      </a:cubicBezTo>
                      <a:cubicBezTo>
                        <a:pt x="100" y="361"/>
                        <a:pt x="0" y="828"/>
                        <a:pt x="234" y="1162"/>
                      </a:cubicBezTo>
                      <a:cubicBezTo>
                        <a:pt x="382" y="1395"/>
                        <a:pt x="626" y="1521"/>
                        <a:pt x="878" y="1521"/>
                      </a:cubicBezTo>
                      <a:cubicBezTo>
                        <a:pt x="1021" y="1521"/>
                        <a:pt x="1168" y="1480"/>
                        <a:pt x="1301" y="1395"/>
                      </a:cubicBezTo>
                      <a:cubicBezTo>
                        <a:pt x="1635" y="1162"/>
                        <a:pt x="1735" y="695"/>
                        <a:pt x="1501" y="328"/>
                      </a:cubicBezTo>
                      <a:cubicBezTo>
                        <a:pt x="1354" y="118"/>
                        <a:pt x="1115" y="0"/>
                        <a:pt x="8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4" name="Google Shape;21644;p61"/>
                <p:cNvSpPr/>
                <p:nvPr/>
              </p:nvSpPr>
              <p:spPr>
                <a:xfrm>
                  <a:off x="7432725" y="2516450"/>
                  <a:ext cx="45000" cy="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515" extrusionOk="0">
                      <a:moveTo>
                        <a:pt x="973" y="0"/>
                      </a:moveTo>
                      <a:cubicBezTo>
                        <a:pt x="402" y="0"/>
                        <a:pt x="0" y="647"/>
                        <a:pt x="331" y="1158"/>
                      </a:cubicBezTo>
                      <a:cubicBezTo>
                        <a:pt x="488" y="1400"/>
                        <a:pt x="735" y="1515"/>
                        <a:pt x="981" y="1515"/>
                      </a:cubicBezTo>
                      <a:cubicBezTo>
                        <a:pt x="1311" y="1515"/>
                        <a:pt x="1637" y="1307"/>
                        <a:pt x="1732" y="925"/>
                      </a:cubicBezTo>
                      <a:cubicBezTo>
                        <a:pt x="1799" y="525"/>
                        <a:pt x="1566" y="91"/>
                        <a:pt x="1165" y="24"/>
                      </a:cubicBezTo>
                      <a:cubicBezTo>
                        <a:pt x="1100" y="8"/>
                        <a:pt x="1035" y="0"/>
                        <a:pt x="9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5" name="Google Shape;21645;p61"/>
                <p:cNvSpPr/>
                <p:nvPr/>
              </p:nvSpPr>
              <p:spPr>
                <a:xfrm>
                  <a:off x="7765300" y="2445900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963" y="1"/>
                      </a:moveTo>
                      <a:cubicBezTo>
                        <a:pt x="727" y="1"/>
                        <a:pt x="490" y="110"/>
                        <a:pt x="338" y="344"/>
                      </a:cubicBezTo>
                      <a:cubicBezTo>
                        <a:pt x="1" y="866"/>
                        <a:pt x="396" y="1528"/>
                        <a:pt x="980" y="1528"/>
                      </a:cubicBezTo>
                      <a:cubicBezTo>
                        <a:pt x="1032" y="1528"/>
                        <a:pt x="1084" y="1523"/>
                        <a:pt x="1138" y="1512"/>
                      </a:cubicBezTo>
                      <a:cubicBezTo>
                        <a:pt x="1539" y="1412"/>
                        <a:pt x="1806" y="1012"/>
                        <a:pt x="1705" y="611"/>
                      </a:cubicBezTo>
                      <a:cubicBezTo>
                        <a:pt x="1627" y="220"/>
                        <a:pt x="1297" y="1"/>
                        <a:pt x="9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6" name="Google Shape;21646;p61"/>
                <p:cNvSpPr/>
                <p:nvPr/>
              </p:nvSpPr>
              <p:spPr>
                <a:xfrm>
                  <a:off x="8059775" y="3876125"/>
                  <a:ext cx="156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78" extrusionOk="0">
                      <a:moveTo>
                        <a:pt x="272" y="1"/>
                      </a:moveTo>
                      <a:cubicBezTo>
                        <a:pt x="228" y="1"/>
                        <a:pt x="181" y="13"/>
                        <a:pt x="134" y="43"/>
                      </a:cubicBezTo>
                      <a:cubicBezTo>
                        <a:pt x="34" y="110"/>
                        <a:pt x="0" y="276"/>
                        <a:pt x="100" y="376"/>
                      </a:cubicBezTo>
                      <a:cubicBezTo>
                        <a:pt x="143" y="441"/>
                        <a:pt x="214" y="478"/>
                        <a:pt x="295" y="478"/>
                      </a:cubicBezTo>
                      <a:cubicBezTo>
                        <a:pt x="339" y="478"/>
                        <a:pt x="387" y="467"/>
                        <a:pt x="434" y="443"/>
                      </a:cubicBezTo>
                      <a:cubicBezTo>
                        <a:pt x="626" y="278"/>
                        <a:pt x="479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7" name="Google Shape;21647;p61"/>
                <p:cNvSpPr/>
                <p:nvPr/>
              </p:nvSpPr>
              <p:spPr>
                <a:xfrm>
                  <a:off x="7967200" y="3380650"/>
                  <a:ext cx="151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0" extrusionOk="0">
                      <a:moveTo>
                        <a:pt x="282" y="0"/>
                      </a:moveTo>
                      <a:cubicBezTo>
                        <a:pt x="257" y="0"/>
                        <a:pt x="230" y="5"/>
                        <a:pt x="201" y="14"/>
                      </a:cubicBezTo>
                      <a:cubicBezTo>
                        <a:pt x="67" y="48"/>
                        <a:pt x="1" y="181"/>
                        <a:pt x="34" y="314"/>
                      </a:cubicBezTo>
                      <a:cubicBezTo>
                        <a:pt x="62" y="425"/>
                        <a:pt x="158" y="490"/>
                        <a:pt x="266" y="490"/>
                      </a:cubicBezTo>
                      <a:cubicBezTo>
                        <a:pt x="288" y="490"/>
                        <a:pt x="311" y="487"/>
                        <a:pt x="334" y="481"/>
                      </a:cubicBezTo>
                      <a:cubicBezTo>
                        <a:pt x="606" y="391"/>
                        <a:pt x="523" y="0"/>
                        <a:pt x="28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8" name="Google Shape;21648;p61"/>
                <p:cNvSpPr/>
                <p:nvPr/>
              </p:nvSpPr>
              <p:spPr>
                <a:xfrm>
                  <a:off x="7610275" y="2819725"/>
                  <a:ext cx="1192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409" extrusionOk="0">
                      <a:moveTo>
                        <a:pt x="225" y="1"/>
                      </a:moveTo>
                      <a:cubicBezTo>
                        <a:pt x="218" y="1"/>
                        <a:pt x="210" y="1"/>
                        <a:pt x="201" y="2"/>
                      </a:cubicBezTo>
                      <a:cubicBezTo>
                        <a:pt x="68" y="35"/>
                        <a:pt x="1" y="169"/>
                        <a:pt x="1" y="302"/>
                      </a:cubicBezTo>
                      <a:cubicBezTo>
                        <a:pt x="15" y="379"/>
                        <a:pt x="48" y="409"/>
                        <a:pt x="87" y="409"/>
                      </a:cubicBezTo>
                      <a:cubicBezTo>
                        <a:pt x="234" y="409"/>
                        <a:pt x="47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9" name="Google Shape;21649;p61"/>
                <p:cNvSpPr/>
                <p:nvPr/>
              </p:nvSpPr>
              <p:spPr>
                <a:xfrm>
                  <a:off x="8060125" y="2302950"/>
                  <a:ext cx="16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501" extrusionOk="0">
                      <a:moveTo>
                        <a:pt x="371" y="0"/>
                      </a:moveTo>
                      <a:cubicBezTo>
                        <a:pt x="174" y="0"/>
                        <a:pt x="0" y="266"/>
                        <a:pt x="186" y="425"/>
                      </a:cubicBezTo>
                      <a:cubicBezTo>
                        <a:pt x="237" y="475"/>
                        <a:pt x="303" y="500"/>
                        <a:pt x="370" y="500"/>
                      </a:cubicBezTo>
                      <a:cubicBezTo>
                        <a:pt x="437" y="500"/>
                        <a:pt x="503" y="475"/>
                        <a:pt x="553" y="425"/>
                      </a:cubicBezTo>
                      <a:cubicBezTo>
                        <a:pt x="653" y="325"/>
                        <a:pt x="620" y="158"/>
                        <a:pt x="520" y="58"/>
                      </a:cubicBezTo>
                      <a:cubicBezTo>
                        <a:pt x="473" y="17"/>
                        <a:pt x="42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0" name="Google Shape;21650;p61"/>
                <p:cNvSpPr/>
                <p:nvPr/>
              </p:nvSpPr>
              <p:spPr>
                <a:xfrm>
                  <a:off x="8283225" y="2064975"/>
                  <a:ext cx="167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513" extrusionOk="0">
                      <a:moveTo>
                        <a:pt x="352" y="1"/>
                      </a:moveTo>
                      <a:cubicBezTo>
                        <a:pt x="161" y="1"/>
                        <a:pt x="0" y="286"/>
                        <a:pt x="202" y="437"/>
                      </a:cubicBezTo>
                      <a:cubicBezTo>
                        <a:pt x="252" y="487"/>
                        <a:pt x="319" y="512"/>
                        <a:pt x="386" y="512"/>
                      </a:cubicBezTo>
                      <a:cubicBezTo>
                        <a:pt x="452" y="512"/>
                        <a:pt x="519" y="487"/>
                        <a:pt x="569" y="437"/>
                      </a:cubicBezTo>
                      <a:cubicBezTo>
                        <a:pt x="669" y="337"/>
                        <a:pt x="636" y="170"/>
                        <a:pt x="536" y="104"/>
                      </a:cubicBezTo>
                      <a:cubicBezTo>
                        <a:pt x="479" y="30"/>
                        <a:pt x="414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1" name="Google Shape;21651;p61"/>
                <p:cNvSpPr/>
                <p:nvPr/>
              </p:nvSpPr>
              <p:spPr>
                <a:xfrm>
                  <a:off x="7496875" y="206505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84"/>
                        <a:pt x="125" y="459"/>
                        <a:pt x="250" y="459"/>
                      </a:cubicBezTo>
                      <a:cubicBezTo>
                        <a:pt x="376" y="459"/>
                        <a:pt x="501" y="384"/>
                        <a:pt x="501" y="234"/>
                      </a:cubicBezTo>
                      <a:cubicBezTo>
                        <a:pt x="501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2" name="Google Shape;21652;p61"/>
                <p:cNvSpPr/>
                <p:nvPr/>
              </p:nvSpPr>
              <p:spPr>
                <a:xfrm>
                  <a:off x="6738000" y="2077350"/>
                  <a:ext cx="14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5" extrusionOk="0">
                      <a:moveTo>
                        <a:pt x="269" y="0"/>
                      </a:moveTo>
                      <a:cubicBezTo>
                        <a:pt x="246" y="0"/>
                        <a:pt x="223" y="3"/>
                        <a:pt x="200" y="9"/>
                      </a:cubicBezTo>
                      <a:cubicBezTo>
                        <a:pt x="100" y="42"/>
                        <a:pt x="0" y="176"/>
                        <a:pt x="67" y="309"/>
                      </a:cubicBezTo>
                      <a:cubicBezTo>
                        <a:pt x="95" y="420"/>
                        <a:pt x="191" y="484"/>
                        <a:pt x="280" y="484"/>
                      </a:cubicBezTo>
                      <a:cubicBezTo>
                        <a:pt x="298" y="484"/>
                        <a:pt x="317" y="482"/>
                        <a:pt x="334" y="476"/>
                      </a:cubicBezTo>
                      <a:cubicBezTo>
                        <a:pt x="467" y="443"/>
                        <a:pt x="567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3" name="Google Shape;21653;p61"/>
                <p:cNvSpPr/>
                <p:nvPr/>
              </p:nvSpPr>
              <p:spPr>
                <a:xfrm>
                  <a:off x="6400250" y="2372275"/>
                  <a:ext cx="131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5" extrusionOk="0">
                      <a:moveTo>
                        <a:pt x="252" y="1"/>
                      </a:moveTo>
                      <a:cubicBezTo>
                        <a:pt x="199" y="1"/>
                        <a:pt x="146" y="17"/>
                        <a:pt x="101" y="54"/>
                      </a:cubicBezTo>
                      <a:cubicBezTo>
                        <a:pt x="1" y="154"/>
                        <a:pt x="1" y="287"/>
                        <a:pt x="67" y="421"/>
                      </a:cubicBezTo>
                      <a:cubicBezTo>
                        <a:pt x="114" y="479"/>
                        <a:pt x="177" y="505"/>
                        <a:pt x="241" y="505"/>
                      </a:cubicBezTo>
                      <a:cubicBezTo>
                        <a:pt x="359" y="505"/>
                        <a:pt x="479" y="417"/>
                        <a:pt x="501" y="287"/>
                      </a:cubicBezTo>
                      <a:cubicBezTo>
                        <a:pt x="525" y="118"/>
                        <a:pt x="391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4" name="Google Shape;21654;p61"/>
                <p:cNvSpPr/>
                <p:nvPr/>
              </p:nvSpPr>
              <p:spPr>
                <a:xfrm>
                  <a:off x="7253350" y="2963125"/>
                  <a:ext cx="157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98" extrusionOk="0">
                      <a:moveTo>
                        <a:pt x="339" y="0"/>
                      </a:moveTo>
                      <a:cubicBezTo>
                        <a:pt x="327" y="0"/>
                        <a:pt x="314" y="1"/>
                        <a:pt x="301" y="3"/>
                      </a:cubicBezTo>
                      <a:cubicBezTo>
                        <a:pt x="68" y="37"/>
                        <a:pt x="1" y="337"/>
                        <a:pt x="201" y="437"/>
                      </a:cubicBezTo>
                      <a:cubicBezTo>
                        <a:pt x="243" y="479"/>
                        <a:pt x="291" y="497"/>
                        <a:pt x="340" y="497"/>
                      </a:cubicBezTo>
                      <a:cubicBezTo>
                        <a:pt x="407" y="497"/>
                        <a:pt x="477" y="462"/>
                        <a:pt x="535" y="404"/>
                      </a:cubicBezTo>
                      <a:cubicBezTo>
                        <a:pt x="628" y="216"/>
                        <a:pt x="51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5" name="Google Shape;21655;p61"/>
                <p:cNvSpPr/>
                <p:nvPr/>
              </p:nvSpPr>
              <p:spPr>
                <a:xfrm>
                  <a:off x="7628625" y="330845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34" y="400"/>
                        <a:pt x="134" y="501"/>
                        <a:pt x="268" y="501"/>
                      </a:cubicBezTo>
                      <a:cubicBezTo>
                        <a:pt x="401" y="501"/>
                        <a:pt x="501" y="367"/>
                        <a:pt x="501" y="234"/>
                      </a:cubicBezTo>
                      <a:cubicBezTo>
                        <a:pt x="501" y="1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6" name="Google Shape;21656;p61"/>
                <p:cNvSpPr/>
                <p:nvPr/>
              </p:nvSpPr>
              <p:spPr>
                <a:xfrm>
                  <a:off x="7041550" y="352087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80" y="1"/>
                        <a:pt x="257" y="4"/>
                        <a:pt x="234" y="9"/>
                      </a:cubicBezTo>
                      <a:cubicBezTo>
                        <a:pt x="34" y="76"/>
                        <a:pt x="0" y="376"/>
                        <a:pt x="200" y="443"/>
                      </a:cubicBezTo>
                      <a:cubicBezTo>
                        <a:pt x="242" y="464"/>
                        <a:pt x="283" y="473"/>
                        <a:pt x="322" y="473"/>
                      </a:cubicBezTo>
                      <a:cubicBezTo>
                        <a:pt x="472" y="473"/>
                        <a:pt x="587" y="335"/>
                        <a:pt x="534" y="176"/>
                      </a:cubicBezTo>
                      <a:cubicBezTo>
                        <a:pt x="506" y="66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7" name="Google Shape;21657;p61"/>
                <p:cNvSpPr/>
                <p:nvPr/>
              </p:nvSpPr>
              <p:spPr>
                <a:xfrm>
                  <a:off x="7300900" y="2835400"/>
                  <a:ext cx="1337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8" extrusionOk="0">
                      <a:moveTo>
                        <a:pt x="299" y="0"/>
                      </a:moveTo>
                      <a:cubicBezTo>
                        <a:pt x="190" y="0"/>
                        <a:pt x="89" y="65"/>
                        <a:pt x="34" y="175"/>
                      </a:cubicBezTo>
                      <a:cubicBezTo>
                        <a:pt x="0" y="275"/>
                        <a:pt x="67" y="409"/>
                        <a:pt x="167" y="476"/>
                      </a:cubicBezTo>
                      <a:cubicBezTo>
                        <a:pt x="199" y="484"/>
                        <a:pt x="230" y="488"/>
                        <a:pt x="261" y="488"/>
                      </a:cubicBezTo>
                      <a:cubicBezTo>
                        <a:pt x="360" y="488"/>
                        <a:pt x="450" y="444"/>
                        <a:pt x="501" y="342"/>
                      </a:cubicBezTo>
                      <a:cubicBezTo>
                        <a:pt x="534" y="209"/>
                        <a:pt x="467" y="75"/>
                        <a:pt x="367" y="9"/>
                      </a:cubicBezTo>
                      <a:cubicBezTo>
                        <a:pt x="344" y="3"/>
                        <a:pt x="321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8" name="Google Shape;21658;p61"/>
                <p:cNvSpPr/>
                <p:nvPr/>
              </p:nvSpPr>
              <p:spPr>
                <a:xfrm>
                  <a:off x="7146625" y="2396750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71" y="0"/>
                      </a:moveTo>
                      <a:cubicBezTo>
                        <a:pt x="248" y="0"/>
                        <a:pt x="224" y="3"/>
                        <a:pt x="200" y="9"/>
                      </a:cubicBezTo>
                      <a:cubicBezTo>
                        <a:pt x="67" y="42"/>
                        <a:pt x="0" y="176"/>
                        <a:pt x="34" y="309"/>
                      </a:cubicBezTo>
                      <a:cubicBezTo>
                        <a:pt x="89" y="419"/>
                        <a:pt x="190" y="484"/>
                        <a:pt x="299" y="484"/>
                      </a:cubicBezTo>
                      <a:cubicBezTo>
                        <a:pt x="321" y="484"/>
                        <a:pt x="344" y="481"/>
                        <a:pt x="367" y="476"/>
                      </a:cubicBezTo>
                      <a:cubicBezTo>
                        <a:pt x="467" y="409"/>
                        <a:pt x="534" y="276"/>
                        <a:pt x="501" y="142"/>
                      </a:cubicBezTo>
                      <a:cubicBezTo>
                        <a:pt x="473" y="60"/>
                        <a:pt x="378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9" name="Google Shape;21659;p61"/>
                <p:cNvSpPr/>
                <p:nvPr/>
              </p:nvSpPr>
              <p:spPr>
                <a:xfrm>
                  <a:off x="6674025" y="2247475"/>
                  <a:ext cx="148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491" extrusionOk="0">
                      <a:moveTo>
                        <a:pt x="289" y="0"/>
                      </a:moveTo>
                      <a:cubicBezTo>
                        <a:pt x="181" y="0"/>
                        <a:pt x="85" y="65"/>
                        <a:pt x="57" y="176"/>
                      </a:cubicBezTo>
                      <a:cubicBezTo>
                        <a:pt x="1" y="345"/>
                        <a:pt x="136" y="491"/>
                        <a:pt x="300" y="491"/>
                      </a:cubicBezTo>
                      <a:cubicBezTo>
                        <a:pt x="330" y="491"/>
                        <a:pt x="360" y="486"/>
                        <a:pt x="391" y="476"/>
                      </a:cubicBezTo>
                      <a:cubicBezTo>
                        <a:pt x="591" y="376"/>
                        <a:pt x="558" y="76"/>
                        <a:pt x="358" y="9"/>
                      </a:cubicBezTo>
                      <a:cubicBezTo>
                        <a:pt x="335" y="3"/>
                        <a:pt x="312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0" name="Google Shape;21660;p61"/>
                <p:cNvSpPr/>
                <p:nvPr/>
              </p:nvSpPr>
              <p:spPr>
                <a:xfrm>
                  <a:off x="6623075" y="2036025"/>
                  <a:ext cx="142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97" extrusionOk="0">
                      <a:moveTo>
                        <a:pt x="289" y="1"/>
                      </a:moveTo>
                      <a:cubicBezTo>
                        <a:pt x="143" y="1"/>
                        <a:pt x="1" y="129"/>
                        <a:pt x="61" y="328"/>
                      </a:cubicBezTo>
                      <a:cubicBezTo>
                        <a:pt x="87" y="446"/>
                        <a:pt x="175" y="497"/>
                        <a:pt x="269" y="497"/>
                      </a:cubicBezTo>
                      <a:cubicBezTo>
                        <a:pt x="412" y="497"/>
                        <a:pt x="568" y="376"/>
                        <a:pt x="528" y="194"/>
                      </a:cubicBezTo>
                      <a:cubicBezTo>
                        <a:pt x="487" y="60"/>
                        <a:pt x="387" y="1"/>
                        <a:pt x="2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1" name="Google Shape;21661;p61"/>
                <p:cNvSpPr/>
                <p:nvPr/>
              </p:nvSpPr>
              <p:spPr>
                <a:xfrm>
                  <a:off x="5813175" y="2152275"/>
                  <a:ext cx="13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83" extrusionOk="0">
                      <a:moveTo>
                        <a:pt x="247" y="1"/>
                      </a:moveTo>
                      <a:cubicBezTo>
                        <a:pt x="221" y="1"/>
                        <a:pt x="194" y="5"/>
                        <a:pt x="167" y="14"/>
                      </a:cubicBezTo>
                      <a:cubicBezTo>
                        <a:pt x="67" y="47"/>
                        <a:pt x="0" y="181"/>
                        <a:pt x="34" y="314"/>
                      </a:cubicBezTo>
                      <a:cubicBezTo>
                        <a:pt x="70" y="423"/>
                        <a:pt x="174" y="482"/>
                        <a:pt x="273" y="482"/>
                      </a:cubicBezTo>
                      <a:cubicBezTo>
                        <a:pt x="357" y="482"/>
                        <a:pt x="437" y="439"/>
                        <a:pt x="467" y="348"/>
                      </a:cubicBezTo>
                      <a:cubicBezTo>
                        <a:pt x="554" y="174"/>
                        <a:pt x="415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2" name="Google Shape;21662;p61"/>
                <p:cNvSpPr/>
                <p:nvPr/>
              </p:nvSpPr>
              <p:spPr>
                <a:xfrm>
                  <a:off x="5915850" y="255762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111" y="0"/>
                      </a:moveTo>
                      <a:cubicBezTo>
                        <a:pt x="44" y="0"/>
                        <a:pt x="1" y="39"/>
                        <a:pt x="29" y="145"/>
                      </a:cubicBezTo>
                      <a:cubicBezTo>
                        <a:pt x="57" y="256"/>
                        <a:pt x="153" y="320"/>
                        <a:pt x="261" y="320"/>
                      </a:cubicBezTo>
                      <a:cubicBezTo>
                        <a:pt x="284" y="320"/>
                        <a:pt x="307" y="318"/>
                        <a:pt x="330" y="312"/>
                      </a:cubicBezTo>
                      <a:cubicBezTo>
                        <a:pt x="591" y="241"/>
                        <a:pt x="27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3" name="Google Shape;21663;p61"/>
                <p:cNvSpPr/>
                <p:nvPr/>
              </p:nvSpPr>
              <p:spPr>
                <a:xfrm>
                  <a:off x="6492250" y="2926350"/>
                  <a:ext cx="17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81" extrusionOk="0">
                      <a:moveTo>
                        <a:pt x="359" y="0"/>
                      </a:moveTo>
                      <a:cubicBezTo>
                        <a:pt x="149" y="0"/>
                        <a:pt x="1" y="301"/>
                        <a:pt x="223" y="440"/>
                      </a:cubicBezTo>
                      <a:cubicBezTo>
                        <a:pt x="273" y="468"/>
                        <a:pt x="322" y="480"/>
                        <a:pt x="366" y="480"/>
                      </a:cubicBezTo>
                      <a:cubicBezTo>
                        <a:pt x="588" y="480"/>
                        <a:pt x="713" y="179"/>
                        <a:pt x="490" y="40"/>
                      </a:cubicBezTo>
                      <a:cubicBezTo>
                        <a:pt x="446" y="12"/>
                        <a:pt x="401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4" name="Google Shape;21664;p61"/>
                <p:cNvSpPr/>
                <p:nvPr/>
              </p:nvSpPr>
              <p:spPr>
                <a:xfrm>
                  <a:off x="6717150" y="2748575"/>
                  <a:ext cx="15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4" extrusionOk="0">
                      <a:moveTo>
                        <a:pt x="269" y="1"/>
                      </a:moveTo>
                      <a:cubicBezTo>
                        <a:pt x="225" y="1"/>
                        <a:pt x="178" y="14"/>
                        <a:pt x="134" y="46"/>
                      </a:cubicBezTo>
                      <a:cubicBezTo>
                        <a:pt x="34" y="113"/>
                        <a:pt x="0" y="279"/>
                        <a:pt x="100" y="379"/>
                      </a:cubicBezTo>
                      <a:cubicBezTo>
                        <a:pt x="139" y="438"/>
                        <a:pt x="212" y="473"/>
                        <a:pt x="285" y="473"/>
                      </a:cubicBezTo>
                      <a:cubicBezTo>
                        <a:pt x="338" y="473"/>
                        <a:pt x="392" y="455"/>
                        <a:pt x="434" y="413"/>
                      </a:cubicBezTo>
                      <a:cubicBezTo>
                        <a:pt x="623" y="251"/>
                        <a:pt x="46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5" name="Google Shape;21665;p61"/>
                <p:cNvSpPr/>
                <p:nvPr/>
              </p:nvSpPr>
              <p:spPr>
                <a:xfrm>
                  <a:off x="6538675" y="2427775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49" y="1"/>
                      </a:moveTo>
                      <a:cubicBezTo>
                        <a:pt x="309" y="1"/>
                        <a:pt x="270" y="12"/>
                        <a:pt x="234" y="35"/>
                      </a:cubicBezTo>
                      <a:cubicBezTo>
                        <a:pt x="1" y="102"/>
                        <a:pt x="34" y="402"/>
                        <a:pt x="268" y="469"/>
                      </a:cubicBezTo>
                      <a:cubicBezTo>
                        <a:pt x="292" y="477"/>
                        <a:pt x="315" y="481"/>
                        <a:pt x="337" y="481"/>
                      </a:cubicBezTo>
                      <a:cubicBezTo>
                        <a:pt x="504" y="481"/>
                        <a:pt x="623" y="278"/>
                        <a:pt x="535" y="102"/>
                      </a:cubicBezTo>
                      <a:cubicBezTo>
                        <a:pt x="492" y="37"/>
                        <a:pt x="421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6" name="Google Shape;21666;p61"/>
                <p:cNvSpPr/>
                <p:nvPr/>
              </p:nvSpPr>
              <p:spPr>
                <a:xfrm>
                  <a:off x="6043325" y="2371950"/>
                  <a:ext cx="125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74" extrusionOk="0">
                      <a:moveTo>
                        <a:pt x="268" y="0"/>
                      </a:moveTo>
                      <a:cubicBezTo>
                        <a:pt x="134" y="0"/>
                        <a:pt x="34" y="100"/>
                        <a:pt x="1" y="200"/>
                      </a:cubicBezTo>
                      <a:cubicBezTo>
                        <a:pt x="1" y="334"/>
                        <a:pt x="101" y="467"/>
                        <a:pt x="234" y="467"/>
                      </a:cubicBezTo>
                      <a:cubicBezTo>
                        <a:pt x="252" y="471"/>
                        <a:pt x="269" y="473"/>
                        <a:pt x="285" y="473"/>
                      </a:cubicBezTo>
                      <a:cubicBezTo>
                        <a:pt x="393" y="473"/>
                        <a:pt x="472" y="383"/>
                        <a:pt x="501" y="267"/>
                      </a:cubicBezTo>
                      <a:cubicBezTo>
                        <a:pt x="501" y="133"/>
                        <a:pt x="401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7" name="Google Shape;21667;p61"/>
                <p:cNvSpPr/>
                <p:nvPr/>
              </p:nvSpPr>
              <p:spPr>
                <a:xfrm>
                  <a:off x="5906575" y="2652125"/>
                  <a:ext cx="13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3" extrusionOk="0">
                      <a:moveTo>
                        <a:pt x="274" y="0"/>
                      </a:moveTo>
                      <a:cubicBezTo>
                        <a:pt x="194" y="0"/>
                        <a:pt x="113" y="43"/>
                        <a:pt x="67" y="134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4" y="59"/>
                        <a:pt x="370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8" name="Google Shape;21668;p61"/>
                <p:cNvSpPr/>
                <p:nvPr/>
              </p:nvSpPr>
              <p:spPr>
                <a:xfrm>
                  <a:off x="5827350" y="3269075"/>
                  <a:ext cx="145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1" extrusionOk="0">
                      <a:moveTo>
                        <a:pt x="248" y="1"/>
                      </a:moveTo>
                      <a:cubicBezTo>
                        <a:pt x="134" y="1"/>
                        <a:pt x="34" y="92"/>
                        <a:pt x="34" y="208"/>
                      </a:cubicBezTo>
                      <a:cubicBezTo>
                        <a:pt x="0" y="341"/>
                        <a:pt x="100" y="474"/>
                        <a:pt x="234" y="474"/>
                      </a:cubicBezTo>
                      <a:cubicBezTo>
                        <a:pt x="252" y="479"/>
                        <a:pt x="270" y="481"/>
                        <a:pt x="287" y="481"/>
                      </a:cubicBezTo>
                      <a:cubicBezTo>
                        <a:pt x="541" y="481"/>
                        <a:pt x="582" y="39"/>
                        <a:pt x="300" y="7"/>
                      </a:cubicBezTo>
                      <a:cubicBezTo>
                        <a:pt x="283" y="3"/>
                        <a:pt x="265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9" name="Google Shape;21669;p61"/>
                <p:cNvSpPr/>
                <p:nvPr/>
              </p:nvSpPr>
              <p:spPr>
                <a:xfrm>
                  <a:off x="6250425" y="3786550"/>
                  <a:ext cx="147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0" extrusionOk="0">
                      <a:moveTo>
                        <a:pt x="324" y="0"/>
                      </a:moveTo>
                      <a:cubicBezTo>
                        <a:pt x="146" y="0"/>
                        <a:pt x="1" y="195"/>
                        <a:pt x="123" y="390"/>
                      </a:cubicBezTo>
                      <a:cubicBezTo>
                        <a:pt x="178" y="445"/>
                        <a:pt x="243" y="470"/>
                        <a:pt x="313" y="470"/>
                      </a:cubicBezTo>
                      <a:cubicBezTo>
                        <a:pt x="370" y="470"/>
                        <a:pt x="430" y="453"/>
                        <a:pt x="490" y="424"/>
                      </a:cubicBezTo>
                      <a:cubicBezTo>
                        <a:pt x="590" y="323"/>
                        <a:pt x="590" y="190"/>
                        <a:pt x="523" y="90"/>
                      </a:cubicBezTo>
                      <a:cubicBezTo>
                        <a:pt x="460" y="27"/>
                        <a:pt x="390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0" name="Google Shape;21670;p61"/>
                <p:cNvSpPr/>
                <p:nvPr/>
              </p:nvSpPr>
              <p:spPr>
                <a:xfrm>
                  <a:off x="6830775" y="3420100"/>
                  <a:ext cx="156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5" extrusionOk="0">
                      <a:moveTo>
                        <a:pt x="320" y="1"/>
                      </a:moveTo>
                      <a:cubicBezTo>
                        <a:pt x="138" y="1"/>
                        <a:pt x="1" y="215"/>
                        <a:pt x="125" y="371"/>
                      </a:cubicBezTo>
                      <a:cubicBezTo>
                        <a:pt x="170" y="460"/>
                        <a:pt x="244" y="504"/>
                        <a:pt x="328" y="504"/>
                      </a:cubicBezTo>
                      <a:cubicBezTo>
                        <a:pt x="370" y="504"/>
                        <a:pt x="414" y="493"/>
                        <a:pt x="459" y="471"/>
                      </a:cubicBezTo>
                      <a:cubicBezTo>
                        <a:pt x="626" y="338"/>
                        <a:pt x="592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1" name="Google Shape;21671;p61"/>
                <p:cNvSpPr/>
                <p:nvPr/>
              </p:nvSpPr>
              <p:spPr>
                <a:xfrm>
                  <a:off x="6683800" y="2885425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1"/>
                      </a:moveTo>
                      <a:cubicBezTo>
                        <a:pt x="279" y="1"/>
                        <a:pt x="256" y="3"/>
                        <a:pt x="234" y="9"/>
                      </a:cubicBezTo>
                      <a:cubicBezTo>
                        <a:pt x="33" y="42"/>
                        <a:pt x="0" y="343"/>
                        <a:pt x="200" y="443"/>
                      </a:cubicBezTo>
                      <a:cubicBezTo>
                        <a:pt x="235" y="463"/>
                        <a:pt x="272" y="473"/>
                        <a:pt x="309" y="473"/>
                      </a:cubicBezTo>
                      <a:cubicBezTo>
                        <a:pt x="450" y="473"/>
                        <a:pt x="587" y="335"/>
                        <a:pt x="534" y="176"/>
                      </a:cubicBezTo>
                      <a:cubicBezTo>
                        <a:pt x="506" y="65"/>
                        <a:pt x="410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2" name="Google Shape;21672;p61"/>
                <p:cNvSpPr/>
                <p:nvPr/>
              </p:nvSpPr>
              <p:spPr>
                <a:xfrm>
                  <a:off x="6211300" y="2631000"/>
                  <a:ext cx="176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91" extrusionOk="0">
                      <a:moveTo>
                        <a:pt x="355" y="1"/>
                      </a:moveTo>
                      <a:cubicBezTo>
                        <a:pt x="174" y="1"/>
                        <a:pt x="0" y="389"/>
                        <a:pt x="253" y="446"/>
                      </a:cubicBezTo>
                      <a:cubicBezTo>
                        <a:pt x="285" y="477"/>
                        <a:pt x="318" y="490"/>
                        <a:pt x="352" y="490"/>
                      </a:cubicBezTo>
                      <a:cubicBezTo>
                        <a:pt x="533" y="490"/>
                        <a:pt x="707" y="102"/>
                        <a:pt x="454" y="45"/>
                      </a:cubicBezTo>
                      <a:cubicBezTo>
                        <a:pt x="422" y="14"/>
                        <a:pt x="388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3" name="Google Shape;21673;p61"/>
                <p:cNvSpPr/>
                <p:nvPr/>
              </p:nvSpPr>
              <p:spPr>
                <a:xfrm>
                  <a:off x="5730600" y="2838275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297" y="0"/>
                      </a:moveTo>
                      <a:cubicBezTo>
                        <a:pt x="264" y="0"/>
                        <a:pt x="232" y="9"/>
                        <a:pt x="201" y="27"/>
                      </a:cubicBezTo>
                      <a:cubicBezTo>
                        <a:pt x="68" y="94"/>
                        <a:pt x="1" y="227"/>
                        <a:pt x="68" y="327"/>
                      </a:cubicBezTo>
                      <a:cubicBezTo>
                        <a:pt x="101" y="427"/>
                        <a:pt x="193" y="477"/>
                        <a:pt x="284" y="477"/>
                      </a:cubicBezTo>
                      <a:cubicBezTo>
                        <a:pt x="376" y="477"/>
                        <a:pt x="468" y="427"/>
                        <a:pt x="501" y="327"/>
                      </a:cubicBezTo>
                      <a:cubicBezTo>
                        <a:pt x="583" y="164"/>
                        <a:pt x="442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4" name="Google Shape;21674;p61"/>
                <p:cNvSpPr/>
                <p:nvPr/>
              </p:nvSpPr>
              <p:spPr>
                <a:xfrm>
                  <a:off x="5512125" y="3208325"/>
                  <a:ext cx="155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76" extrusionOk="0">
                      <a:moveTo>
                        <a:pt x="262" y="1"/>
                      </a:moveTo>
                      <a:cubicBezTo>
                        <a:pt x="181" y="1"/>
                        <a:pt x="110" y="38"/>
                        <a:pt x="67" y="102"/>
                      </a:cubicBezTo>
                      <a:cubicBezTo>
                        <a:pt x="0" y="236"/>
                        <a:pt x="34" y="369"/>
                        <a:pt x="134" y="436"/>
                      </a:cubicBezTo>
                      <a:cubicBezTo>
                        <a:pt x="184" y="464"/>
                        <a:pt x="232" y="476"/>
                        <a:pt x="276" y="476"/>
                      </a:cubicBezTo>
                      <a:cubicBezTo>
                        <a:pt x="498" y="476"/>
                        <a:pt x="623" y="175"/>
                        <a:pt x="401" y="36"/>
                      </a:cubicBezTo>
                      <a:cubicBezTo>
                        <a:pt x="353" y="12"/>
                        <a:pt x="306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5" name="Google Shape;21675;p61"/>
                <p:cNvSpPr/>
                <p:nvPr/>
              </p:nvSpPr>
              <p:spPr>
                <a:xfrm>
                  <a:off x="5732275" y="3482725"/>
                  <a:ext cx="1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95" extrusionOk="0">
                      <a:moveTo>
                        <a:pt x="334" y="1"/>
                      </a:moveTo>
                      <a:cubicBezTo>
                        <a:pt x="134" y="1"/>
                        <a:pt x="1" y="234"/>
                        <a:pt x="134" y="401"/>
                      </a:cubicBezTo>
                      <a:cubicBezTo>
                        <a:pt x="173" y="459"/>
                        <a:pt x="245" y="495"/>
                        <a:pt x="319" y="495"/>
                      </a:cubicBezTo>
                      <a:cubicBezTo>
                        <a:pt x="372" y="495"/>
                        <a:pt x="426" y="476"/>
                        <a:pt x="468" y="434"/>
                      </a:cubicBezTo>
                      <a:cubicBezTo>
                        <a:pt x="634" y="301"/>
                        <a:pt x="568" y="34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6" name="Google Shape;21676;p61"/>
                <p:cNvSpPr/>
                <p:nvPr/>
              </p:nvSpPr>
              <p:spPr>
                <a:xfrm>
                  <a:off x="6486850" y="3283900"/>
                  <a:ext cx="135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2" extrusionOk="0">
                      <a:moveTo>
                        <a:pt x="266" y="0"/>
                      </a:moveTo>
                      <a:cubicBezTo>
                        <a:pt x="131" y="0"/>
                        <a:pt x="0" y="107"/>
                        <a:pt x="39" y="282"/>
                      </a:cubicBezTo>
                      <a:cubicBezTo>
                        <a:pt x="72" y="415"/>
                        <a:pt x="173" y="482"/>
                        <a:pt x="306" y="482"/>
                      </a:cubicBezTo>
                      <a:cubicBezTo>
                        <a:pt x="439" y="415"/>
                        <a:pt x="539" y="282"/>
                        <a:pt x="506" y="182"/>
                      </a:cubicBezTo>
                      <a:cubicBezTo>
                        <a:pt x="464" y="56"/>
                        <a:pt x="364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7" name="Google Shape;21677;p61"/>
                <p:cNvSpPr/>
                <p:nvPr/>
              </p:nvSpPr>
              <p:spPr>
                <a:xfrm>
                  <a:off x="6651275" y="2626625"/>
                  <a:ext cx="139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6" extrusionOk="0">
                      <a:moveTo>
                        <a:pt x="256" y="1"/>
                      </a:moveTo>
                      <a:cubicBezTo>
                        <a:pt x="149" y="1"/>
                        <a:pt x="47" y="67"/>
                        <a:pt x="33" y="220"/>
                      </a:cubicBezTo>
                      <a:cubicBezTo>
                        <a:pt x="0" y="321"/>
                        <a:pt x="67" y="454"/>
                        <a:pt x="200" y="487"/>
                      </a:cubicBezTo>
                      <a:cubicBezTo>
                        <a:pt x="223" y="493"/>
                        <a:pt x="246" y="496"/>
                        <a:pt x="268" y="496"/>
                      </a:cubicBezTo>
                      <a:cubicBezTo>
                        <a:pt x="377" y="496"/>
                        <a:pt x="473" y="431"/>
                        <a:pt x="500" y="321"/>
                      </a:cubicBezTo>
                      <a:cubicBezTo>
                        <a:pt x="559" y="127"/>
                        <a:pt x="403" y="1"/>
                        <a:pt x="2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8" name="Google Shape;21678;p61"/>
                <p:cNvSpPr/>
                <p:nvPr/>
              </p:nvSpPr>
              <p:spPr>
                <a:xfrm>
                  <a:off x="6368000" y="2181775"/>
                  <a:ext cx="156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76" extrusionOk="0">
                      <a:moveTo>
                        <a:pt x="362" y="0"/>
                      </a:moveTo>
                      <a:cubicBezTo>
                        <a:pt x="318" y="0"/>
                        <a:pt x="270" y="11"/>
                        <a:pt x="223" y="35"/>
                      </a:cubicBezTo>
                      <a:cubicBezTo>
                        <a:pt x="1" y="174"/>
                        <a:pt x="149" y="475"/>
                        <a:pt x="359" y="475"/>
                      </a:cubicBezTo>
                      <a:cubicBezTo>
                        <a:pt x="401" y="475"/>
                        <a:pt x="446" y="463"/>
                        <a:pt x="490" y="435"/>
                      </a:cubicBezTo>
                      <a:cubicBezTo>
                        <a:pt x="590" y="369"/>
                        <a:pt x="623" y="202"/>
                        <a:pt x="557" y="102"/>
                      </a:cubicBezTo>
                      <a:cubicBezTo>
                        <a:pt x="514" y="37"/>
                        <a:pt x="443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9" name="Google Shape;21679;p61"/>
                <p:cNvSpPr/>
                <p:nvPr/>
              </p:nvSpPr>
              <p:spPr>
                <a:xfrm>
                  <a:off x="5917400" y="2215125"/>
                  <a:ext cx="164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3" extrusionOk="0">
                      <a:moveTo>
                        <a:pt x="332" y="0"/>
                      </a:moveTo>
                      <a:cubicBezTo>
                        <a:pt x="322" y="0"/>
                        <a:pt x="312" y="1"/>
                        <a:pt x="301" y="2"/>
                      </a:cubicBezTo>
                      <a:cubicBezTo>
                        <a:pt x="1" y="35"/>
                        <a:pt x="34" y="502"/>
                        <a:pt x="334" y="502"/>
                      </a:cubicBezTo>
                      <a:cubicBezTo>
                        <a:pt x="657" y="470"/>
                        <a:pt x="636" y="0"/>
                        <a:pt x="3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0" name="Google Shape;21680;p61"/>
                <p:cNvSpPr/>
                <p:nvPr/>
              </p:nvSpPr>
              <p:spPr>
                <a:xfrm>
                  <a:off x="5521300" y="2595225"/>
                  <a:ext cx="133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5" extrusionOk="0">
                      <a:moveTo>
                        <a:pt x="284" y="0"/>
                      </a:moveTo>
                      <a:cubicBezTo>
                        <a:pt x="217" y="0"/>
                        <a:pt x="150" y="25"/>
                        <a:pt x="100" y="75"/>
                      </a:cubicBezTo>
                      <a:cubicBezTo>
                        <a:pt x="0" y="176"/>
                        <a:pt x="0" y="342"/>
                        <a:pt x="100" y="409"/>
                      </a:cubicBezTo>
                      <a:cubicBezTo>
                        <a:pt x="150" y="459"/>
                        <a:pt x="217" y="484"/>
                        <a:pt x="284" y="484"/>
                      </a:cubicBezTo>
                      <a:cubicBezTo>
                        <a:pt x="350" y="484"/>
                        <a:pt x="417" y="459"/>
                        <a:pt x="467" y="409"/>
                      </a:cubicBezTo>
                      <a:cubicBezTo>
                        <a:pt x="534" y="342"/>
                        <a:pt x="534" y="176"/>
                        <a:pt x="467" y="75"/>
                      </a:cubicBezTo>
                      <a:cubicBezTo>
                        <a:pt x="417" y="25"/>
                        <a:pt x="350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1" name="Google Shape;21681;p61"/>
                <p:cNvSpPr/>
                <p:nvPr/>
              </p:nvSpPr>
              <p:spPr>
                <a:xfrm>
                  <a:off x="5501275" y="3131500"/>
                  <a:ext cx="1170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91" extrusionOk="0">
                      <a:moveTo>
                        <a:pt x="184" y="0"/>
                      </a:moveTo>
                      <a:cubicBezTo>
                        <a:pt x="76" y="0"/>
                        <a:pt x="1" y="95"/>
                        <a:pt x="1" y="240"/>
                      </a:cubicBezTo>
                      <a:cubicBezTo>
                        <a:pt x="1" y="407"/>
                        <a:pt x="117" y="490"/>
                        <a:pt x="234" y="490"/>
                      </a:cubicBezTo>
                      <a:cubicBezTo>
                        <a:pt x="351" y="490"/>
                        <a:pt x="468" y="407"/>
                        <a:pt x="468" y="240"/>
                      </a:cubicBezTo>
                      <a:cubicBezTo>
                        <a:pt x="468" y="107"/>
                        <a:pt x="368" y="6"/>
                        <a:pt x="234" y="6"/>
                      </a:cubicBezTo>
                      <a:cubicBezTo>
                        <a:pt x="217" y="2"/>
                        <a:pt x="200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2" name="Google Shape;21682;p61"/>
                <p:cNvSpPr/>
                <p:nvPr/>
              </p:nvSpPr>
              <p:spPr>
                <a:xfrm>
                  <a:off x="6099200" y="3701025"/>
                  <a:ext cx="133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4" extrusionOk="0">
                      <a:moveTo>
                        <a:pt x="280" y="0"/>
                      </a:moveTo>
                      <a:cubicBezTo>
                        <a:pt x="217" y="0"/>
                        <a:pt x="151" y="25"/>
                        <a:pt x="101" y="75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0" y="484"/>
                      </a:cubicBezTo>
                      <a:cubicBezTo>
                        <a:pt x="343" y="484"/>
                        <a:pt x="401" y="459"/>
                        <a:pt x="434" y="409"/>
                      </a:cubicBezTo>
                      <a:cubicBezTo>
                        <a:pt x="534" y="309"/>
                        <a:pt x="534" y="142"/>
                        <a:pt x="434" y="75"/>
                      </a:cubicBezTo>
                      <a:cubicBezTo>
                        <a:pt x="401" y="25"/>
                        <a:pt x="343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3" name="Google Shape;21683;p61"/>
                <p:cNvSpPr/>
                <p:nvPr/>
              </p:nvSpPr>
              <p:spPr>
                <a:xfrm>
                  <a:off x="6966500" y="3545200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72" y="0"/>
                      </a:moveTo>
                      <a:cubicBezTo>
                        <a:pt x="221" y="0"/>
                        <a:pt x="0" y="408"/>
                        <a:pt x="223" y="408"/>
                      </a:cubicBezTo>
                      <a:cubicBezTo>
                        <a:pt x="236" y="408"/>
                        <a:pt x="251" y="407"/>
                        <a:pt x="267" y="404"/>
                      </a:cubicBezTo>
                      <a:cubicBezTo>
                        <a:pt x="400" y="371"/>
                        <a:pt x="467" y="237"/>
                        <a:pt x="467" y="104"/>
                      </a:cubicBezTo>
                      <a:cubicBezTo>
                        <a:pt x="447" y="30"/>
                        <a:pt x="412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4" name="Google Shape;21684;p61"/>
                <p:cNvSpPr/>
                <p:nvPr/>
              </p:nvSpPr>
              <p:spPr>
                <a:xfrm>
                  <a:off x="7250675" y="2937500"/>
                  <a:ext cx="152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73" extrusionOk="0">
                      <a:moveTo>
                        <a:pt x="346" y="1"/>
                      </a:moveTo>
                      <a:cubicBezTo>
                        <a:pt x="259" y="1"/>
                        <a:pt x="165" y="56"/>
                        <a:pt x="141" y="128"/>
                      </a:cubicBezTo>
                      <a:cubicBezTo>
                        <a:pt x="1" y="292"/>
                        <a:pt x="223" y="473"/>
                        <a:pt x="390" y="473"/>
                      </a:cubicBezTo>
                      <a:cubicBezTo>
                        <a:pt x="461" y="473"/>
                        <a:pt x="522" y="440"/>
                        <a:pt x="542" y="361"/>
                      </a:cubicBezTo>
                      <a:cubicBezTo>
                        <a:pt x="608" y="228"/>
                        <a:pt x="575" y="94"/>
                        <a:pt x="442" y="28"/>
                      </a:cubicBezTo>
                      <a:cubicBezTo>
                        <a:pt x="414" y="9"/>
                        <a:pt x="380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5" name="Google Shape;21685;p61"/>
                <p:cNvSpPr/>
                <p:nvPr/>
              </p:nvSpPr>
              <p:spPr>
                <a:xfrm>
                  <a:off x="7016525" y="2532050"/>
                  <a:ext cx="14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81" extrusionOk="0">
                      <a:moveTo>
                        <a:pt x="317" y="1"/>
                      </a:moveTo>
                      <a:cubicBezTo>
                        <a:pt x="275" y="1"/>
                        <a:pt x="234" y="12"/>
                        <a:pt x="201" y="34"/>
                      </a:cubicBezTo>
                      <a:cubicBezTo>
                        <a:pt x="1" y="134"/>
                        <a:pt x="34" y="401"/>
                        <a:pt x="234" y="468"/>
                      </a:cubicBezTo>
                      <a:cubicBezTo>
                        <a:pt x="261" y="477"/>
                        <a:pt x="287" y="481"/>
                        <a:pt x="312" y="481"/>
                      </a:cubicBezTo>
                      <a:cubicBezTo>
                        <a:pt x="475" y="481"/>
                        <a:pt x="592" y="307"/>
                        <a:pt x="534" y="134"/>
                      </a:cubicBezTo>
                      <a:cubicBezTo>
                        <a:pt x="490" y="45"/>
                        <a:pt x="401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6" name="Google Shape;21686;p61"/>
                <p:cNvSpPr/>
                <p:nvPr/>
              </p:nvSpPr>
              <p:spPr>
                <a:xfrm>
                  <a:off x="6149700" y="2426000"/>
                  <a:ext cx="145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80" extrusionOk="0">
                      <a:moveTo>
                        <a:pt x="296" y="0"/>
                      </a:moveTo>
                      <a:cubicBezTo>
                        <a:pt x="42" y="0"/>
                        <a:pt x="1" y="442"/>
                        <a:pt x="282" y="473"/>
                      </a:cubicBezTo>
                      <a:cubicBezTo>
                        <a:pt x="300" y="478"/>
                        <a:pt x="317" y="480"/>
                        <a:pt x="335" y="480"/>
                      </a:cubicBezTo>
                      <a:cubicBezTo>
                        <a:pt x="449" y="480"/>
                        <a:pt x="549" y="389"/>
                        <a:pt x="549" y="273"/>
                      </a:cubicBezTo>
                      <a:cubicBezTo>
                        <a:pt x="583" y="140"/>
                        <a:pt x="482" y="6"/>
                        <a:pt x="349" y="6"/>
                      </a:cubicBezTo>
                      <a:cubicBezTo>
                        <a:pt x="330" y="2"/>
                        <a:pt x="312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7" name="Google Shape;21687;p61"/>
                <p:cNvSpPr/>
                <p:nvPr/>
              </p:nvSpPr>
              <p:spPr>
                <a:xfrm>
                  <a:off x="5920750" y="3707050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70" y="1"/>
                      </a:moveTo>
                      <a:cubicBezTo>
                        <a:pt x="186" y="1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67" y="435"/>
                      </a:cubicBezTo>
                      <a:cubicBezTo>
                        <a:pt x="202" y="458"/>
                        <a:pt x="242" y="469"/>
                        <a:pt x="281" y="469"/>
                      </a:cubicBezTo>
                      <a:cubicBezTo>
                        <a:pt x="353" y="469"/>
                        <a:pt x="424" y="432"/>
                        <a:pt x="467" y="368"/>
                      </a:cubicBezTo>
                      <a:cubicBezTo>
                        <a:pt x="534" y="234"/>
                        <a:pt x="501" y="101"/>
                        <a:pt x="401" y="34"/>
                      </a:cubicBezTo>
                      <a:cubicBezTo>
                        <a:pt x="356" y="12"/>
                        <a:pt x="312" y="1"/>
                        <a:pt x="2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8" name="Google Shape;21688;p61"/>
                <p:cNvSpPr/>
                <p:nvPr/>
              </p:nvSpPr>
              <p:spPr>
                <a:xfrm>
                  <a:off x="6843350" y="3549450"/>
                  <a:ext cx="13075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08" extrusionOk="0">
                      <a:moveTo>
                        <a:pt x="284" y="1"/>
                      </a:moveTo>
                      <a:cubicBezTo>
                        <a:pt x="142" y="1"/>
                        <a:pt x="0" y="114"/>
                        <a:pt x="56" y="301"/>
                      </a:cubicBezTo>
                      <a:cubicBezTo>
                        <a:pt x="56" y="417"/>
                        <a:pt x="157" y="507"/>
                        <a:pt x="270" y="507"/>
                      </a:cubicBezTo>
                      <a:cubicBezTo>
                        <a:pt x="288" y="507"/>
                        <a:pt x="305" y="505"/>
                        <a:pt x="323" y="501"/>
                      </a:cubicBezTo>
                      <a:cubicBezTo>
                        <a:pt x="456" y="467"/>
                        <a:pt x="523" y="367"/>
                        <a:pt x="523" y="234"/>
                      </a:cubicBezTo>
                      <a:cubicBezTo>
                        <a:pt x="508" y="72"/>
                        <a:pt x="396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9" name="Google Shape;21689;p61"/>
                <p:cNvSpPr/>
                <p:nvPr/>
              </p:nvSpPr>
              <p:spPr>
                <a:xfrm>
                  <a:off x="6896375" y="3010575"/>
                  <a:ext cx="12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05" extrusionOk="0">
                      <a:moveTo>
                        <a:pt x="229" y="0"/>
                      </a:moveTo>
                      <a:cubicBezTo>
                        <a:pt x="137" y="0"/>
                        <a:pt x="36" y="91"/>
                        <a:pt x="36" y="207"/>
                      </a:cubicBezTo>
                      <a:cubicBezTo>
                        <a:pt x="1" y="403"/>
                        <a:pt x="137" y="504"/>
                        <a:pt x="272" y="504"/>
                      </a:cubicBezTo>
                      <a:cubicBezTo>
                        <a:pt x="388" y="504"/>
                        <a:pt x="503" y="428"/>
                        <a:pt x="503" y="274"/>
                      </a:cubicBezTo>
                      <a:cubicBezTo>
                        <a:pt x="503" y="140"/>
                        <a:pt x="437" y="7"/>
                        <a:pt x="270" y="7"/>
                      </a:cubicBezTo>
                      <a:cubicBezTo>
                        <a:pt x="257" y="2"/>
                        <a:pt x="243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0" name="Google Shape;21690;p61"/>
                <p:cNvSpPr/>
                <p:nvPr/>
              </p:nvSpPr>
              <p:spPr>
                <a:xfrm>
                  <a:off x="6679625" y="2642100"/>
                  <a:ext cx="133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1" extrusionOk="0">
                      <a:moveTo>
                        <a:pt x="273" y="0"/>
                      </a:moveTo>
                      <a:cubicBezTo>
                        <a:pt x="228" y="0"/>
                        <a:pt x="181" y="11"/>
                        <a:pt x="134" y="35"/>
                      </a:cubicBezTo>
                      <a:cubicBezTo>
                        <a:pt x="34" y="102"/>
                        <a:pt x="0" y="235"/>
                        <a:pt x="67" y="369"/>
                      </a:cubicBezTo>
                      <a:cubicBezTo>
                        <a:pt x="110" y="433"/>
                        <a:pt x="181" y="470"/>
                        <a:pt x="262" y="470"/>
                      </a:cubicBezTo>
                      <a:cubicBezTo>
                        <a:pt x="306" y="470"/>
                        <a:pt x="353" y="459"/>
                        <a:pt x="401" y="435"/>
                      </a:cubicBezTo>
                      <a:cubicBezTo>
                        <a:pt x="501" y="369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1" name="Google Shape;21691;p61"/>
                <p:cNvSpPr/>
                <p:nvPr/>
              </p:nvSpPr>
              <p:spPr>
                <a:xfrm>
                  <a:off x="5993300" y="2555250"/>
                  <a:ext cx="125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1" extrusionOk="0">
                      <a:moveTo>
                        <a:pt x="248" y="0"/>
                      </a:moveTo>
                      <a:cubicBezTo>
                        <a:pt x="134" y="0"/>
                        <a:pt x="29" y="91"/>
                        <a:pt x="0" y="207"/>
                      </a:cubicBezTo>
                      <a:cubicBezTo>
                        <a:pt x="0" y="340"/>
                        <a:pt x="100" y="474"/>
                        <a:pt x="234" y="474"/>
                      </a:cubicBezTo>
                      <a:cubicBezTo>
                        <a:pt x="251" y="478"/>
                        <a:pt x="268" y="480"/>
                        <a:pt x="285" y="480"/>
                      </a:cubicBezTo>
                      <a:cubicBezTo>
                        <a:pt x="392" y="480"/>
                        <a:pt x="472" y="389"/>
                        <a:pt x="501" y="273"/>
                      </a:cubicBezTo>
                      <a:cubicBezTo>
                        <a:pt x="501" y="140"/>
                        <a:pt x="434" y="7"/>
                        <a:pt x="301" y="7"/>
                      </a:cubicBezTo>
                      <a:cubicBezTo>
                        <a:pt x="283" y="2"/>
                        <a:pt x="265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2" name="Google Shape;21692;p61"/>
                <p:cNvSpPr/>
                <p:nvPr/>
              </p:nvSpPr>
              <p:spPr>
                <a:xfrm>
                  <a:off x="5384525" y="2805750"/>
                  <a:ext cx="1337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7" extrusionOk="0">
                      <a:moveTo>
                        <a:pt x="273" y="1"/>
                      </a:moveTo>
                      <a:cubicBezTo>
                        <a:pt x="239" y="1"/>
                        <a:pt x="203" y="9"/>
                        <a:pt x="167" y="27"/>
                      </a:cubicBezTo>
                      <a:cubicBezTo>
                        <a:pt x="34" y="60"/>
                        <a:pt x="1" y="194"/>
                        <a:pt x="34" y="327"/>
                      </a:cubicBezTo>
                      <a:cubicBezTo>
                        <a:pt x="83" y="425"/>
                        <a:pt x="167" y="487"/>
                        <a:pt x="262" y="487"/>
                      </a:cubicBezTo>
                      <a:cubicBezTo>
                        <a:pt x="296" y="487"/>
                        <a:pt x="332" y="479"/>
                        <a:pt x="368" y="461"/>
                      </a:cubicBezTo>
                      <a:cubicBezTo>
                        <a:pt x="468" y="427"/>
                        <a:pt x="534" y="261"/>
                        <a:pt x="501" y="161"/>
                      </a:cubicBezTo>
                      <a:cubicBezTo>
                        <a:pt x="452" y="63"/>
                        <a:pt x="368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3" name="Google Shape;21693;p61"/>
                <p:cNvSpPr/>
                <p:nvPr/>
              </p:nvSpPr>
              <p:spPr>
                <a:xfrm>
                  <a:off x="5969100" y="3866300"/>
                  <a:ext cx="15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479" extrusionOk="0">
                      <a:moveTo>
                        <a:pt x="294" y="1"/>
                      </a:moveTo>
                      <a:cubicBezTo>
                        <a:pt x="211" y="1"/>
                        <a:pt x="132" y="38"/>
                        <a:pt x="68" y="102"/>
                      </a:cubicBezTo>
                      <a:cubicBezTo>
                        <a:pt x="1" y="202"/>
                        <a:pt x="34" y="369"/>
                        <a:pt x="134" y="436"/>
                      </a:cubicBezTo>
                      <a:cubicBezTo>
                        <a:pt x="182" y="465"/>
                        <a:pt x="228" y="478"/>
                        <a:pt x="271" y="478"/>
                      </a:cubicBezTo>
                      <a:cubicBezTo>
                        <a:pt x="470" y="478"/>
                        <a:pt x="599" y="200"/>
                        <a:pt x="435" y="36"/>
                      </a:cubicBezTo>
                      <a:cubicBezTo>
                        <a:pt x="387" y="12"/>
                        <a:pt x="340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4" name="Google Shape;21694;p61"/>
                <p:cNvSpPr/>
                <p:nvPr/>
              </p:nvSpPr>
              <p:spPr>
                <a:xfrm>
                  <a:off x="7143250" y="3753175"/>
                  <a:ext cx="125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393" extrusionOk="0">
                      <a:moveTo>
                        <a:pt x="416" y="0"/>
                      </a:moveTo>
                      <a:cubicBezTo>
                        <a:pt x="267" y="0"/>
                        <a:pt x="0" y="392"/>
                        <a:pt x="244" y="392"/>
                      </a:cubicBezTo>
                      <a:cubicBezTo>
                        <a:pt x="252" y="392"/>
                        <a:pt x="260" y="392"/>
                        <a:pt x="269" y="391"/>
                      </a:cubicBezTo>
                      <a:cubicBezTo>
                        <a:pt x="402" y="358"/>
                        <a:pt x="502" y="257"/>
                        <a:pt x="502" y="124"/>
                      </a:cubicBezTo>
                      <a:cubicBezTo>
                        <a:pt x="495" y="35"/>
                        <a:pt x="461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5" name="Google Shape;21695;p61"/>
                <p:cNvSpPr/>
                <p:nvPr/>
              </p:nvSpPr>
              <p:spPr>
                <a:xfrm>
                  <a:off x="7211725" y="2953150"/>
                  <a:ext cx="1247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364" extrusionOk="0">
                      <a:moveTo>
                        <a:pt x="240" y="1"/>
                      </a:moveTo>
                      <a:cubicBezTo>
                        <a:pt x="0" y="1"/>
                        <a:pt x="257" y="364"/>
                        <a:pt x="407" y="364"/>
                      </a:cubicBezTo>
                      <a:cubicBezTo>
                        <a:pt x="454" y="364"/>
                        <a:pt x="491" y="328"/>
                        <a:pt x="498" y="236"/>
                      </a:cubicBezTo>
                      <a:cubicBezTo>
                        <a:pt x="498" y="102"/>
                        <a:pt x="398" y="2"/>
                        <a:pt x="265" y="2"/>
                      </a:cubicBezTo>
                      <a:cubicBezTo>
                        <a:pt x="256" y="1"/>
                        <a:pt x="247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6" name="Google Shape;21696;p61"/>
                <p:cNvSpPr/>
                <p:nvPr/>
              </p:nvSpPr>
              <p:spPr>
                <a:xfrm>
                  <a:off x="6864750" y="2408600"/>
                  <a:ext cx="155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481" extrusionOk="0">
                      <a:moveTo>
                        <a:pt x="308" y="0"/>
                      </a:moveTo>
                      <a:cubicBezTo>
                        <a:pt x="262" y="0"/>
                        <a:pt x="215" y="11"/>
                        <a:pt x="167" y="35"/>
                      </a:cubicBezTo>
                      <a:cubicBezTo>
                        <a:pt x="1" y="135"/>
                        <a:pt x="34" y="435"/>
                        <a:pt x="267" y="469"/>
                      </a:cubicBezTo>
                      <a:cubicBezTo>
                        <a:pt x="291" y="477"/>
                        <a:pt x="315" y="480"/>
                        <a:pt x="337" y="480"/>
                      </a:cubicBezTo>
                      <a:cubicBezTo>
                        <a:pt x="503" y="480"/>
                        <a:pt x="622" y="278"/>
                        <a:pt x="534" y="102"/>
                      </a:cubicBezTo>
                      <a:cubicBezTo>
                        <a:pt x="470" y="37"/>
                        <a:pt x="39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7" name="Google Shape;21697;p61"/>
                <p:cNvSpPr/>
                <p:nvPr/>
              </p:nvSpPr>
              <p:spPr>
                <a:xfrm>
                  <a:off x="6595400" y="2618100"/>
                  <a:ext cx="1590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514" extrusionOk="0">
                      <a:moveTo>
                        <a:pt x="282" y="1"/>
                      </a:moveTo>
                      <a:cubicBezTo>
                        <a:pt x="229" y="1"/>
                        <a:pt x="176" y="19"/>
                        <a:pt x="134" y="61"/>
                      </a:cubicBezTo>
                      <a:cubicBezTo>
                        <a:pt x="34" y="128"/>
                        <a:pt x="0" y="295"/>
                        <a:pt x="100" y="395"/>
                      </a:cubicBezTo>
                      <a:cubicBezTo>
                        <a:pt x="147" y="479"/>
                        <a:pt x="215" y="513"/>
                        <a:pt x="283" y="513"/>
                      </a:cubicBezTo>
                      <a:cubicBezTo>
                        <a:pt x="458" y="513"/>
                        <a:pt x="635" y="287"/>
                        <a:pt x="467" y="94"/>
                      </a:cubicBezTo>
                      <a:cubicBezTo>
                        <a:pt x="428" y="36"/>
                        <a:pt x="356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8" name="Google Shape;21698;p61"/>
                <p:cNvSpPr/>
                <p:nvPr/>
              </p:nvSpPr>
              <p:spPr>
                <a:xfrm>
                  <a:off x="5583600" y="3375725"/>
                  <a:ext cx="161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00" extrusionOk="0">
                      <a:moveTo>
                        <a:pt x="380" y="1"/>
                      </a:moveTo>
                      <a:cubicBezTo>
                        <a:pt x="332" y="1"/>
                        <a:pt x="285" y="17"/>
                        <a:pt x="243" y="44"/>
                      </a:cubicBezTo>
                      <a:cubicBezTo>
                        <a:pt x="1" y="206"/>
                        <a:pt x="151" y="499"/>
                        <a:pt x="358" y="499"/>
                      </a:cubicBezTo>
                      <a:cubicBezTo>
                        <a:pt x="407" y="499"/>
                        <a:pt x="459" y="483"/>
                        <a:pt x="510" y="445"/>
                      </a:cubicBezTo>
                      <a:cubicBezTo>
                        <a:pt x="610" y="345"/>
                        <a:pt x="644" y="211"/>
                        <a:pt x="577" y="111"/>
                      </a:cubicBezTo>
                      <a:cubicBezTo>
                        <a:pt x="518" y="33"/>
                        <a:pt x="448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9" name="Google Shape;21699;p61"/>
                <p:cNvSpPr/>
                <p:nvPr/>
              </p:nvSpPr>
              <p:spPr>
                <a:xfrm>
                  <a:off x="5760625" y="3895200"/>
                  <a:ext cx="1397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98" extrusionOk="0">
                      <a:moveTo>
                        <a:pt x="279" y="1"/>
                      </a:moveTo>
                      <a:cubicBezTo>
                        <a:pt x="254" y="1"/>
                        <a:pt x="228" y="5"/>
                        <a:pt x="201" y="14"/>
                      </a:cubicBezTo>
                      <a:cubicBezTo>
                        <a:pt x="67" y="80"/>
                        <a:pt x="1" y="214"/>
                        <a:pt x="34" y="347"/>
                      </a:cubicBezTo>
                      <a:cubicBezTo>
                        <a:pt x="67" y="447"/>
                        <a:pt x="159" y="497"/>
                        <a:pt x="255" y="497"/>
                      </a:cubicBezTo>
                      <a:cubicBezTo>
                        <a:pt x="351" y="497"/>
                        <a:pt x="451" y="447"/>
                        <a:pt x="501" y="347"/>
                      </a:cubicBezTo>
                      <a:cubicBezTo>
                        <a:pt x="559" y="174"/>
                        <a:pt x="441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0" name="Google Shape;21700;p61"/>
                <p:cNvSpPr/>
                <p:nvPr/>
              </p:nvSpPr>
              <p:spPr>
                <a:xfrm>
                  <a:off x="6544050" y="3766600"/>
                  <a:ext cx="14375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328" extrusionOk="0">
                      <a:moveTo>
                        <a:pt x="110" y="0"/>
                      </a:moveTo>
                      <a:cubicBezTo>
                        <a:pt x="45" y="0"/>
                        <a:pt x="1" y="42"/>
                        <a:pt x="19" y="154"/>
                      </a:cubicBezTo>
                      <a:cubicBezTo>
                        <a:pt x="48" y="241"/>
                        <a:pt x="127" y="327"/>
                        <a:pt x="234" y="327"/>
                      </a:cubicBezTo>
                      <a:cubicBezTo>
                        <a:pt x="251" y="327"/>
                        <a:pt x="268" y="325"/>
                        <a:pt x="286" y="321"/>
                      </a:cubicBezTo>
                      <a:cubicBezTo>
                        <a:pt x="574" y="273"/>
                        <a:pt x="275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1" name="Google Shape;21701;p61"/>
                <p:cNvSpPr/>
                <p:nvPr/>
              </p:nvSpPr>
              <p:spPr>
                <a:xfrm>
                  <a:off x="6748975" y="3073875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202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177"/>
                        <a:pt x="395" y="43"/>
                        <a:pt x="262" y="10"/>
                      </a:cubicBezTo>
                      <a:cubicBezTo>
                        <a:pt x="239" y="4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2" name="Google Shape;21702;p61"/>
                <p:cNvSpPr/>
                <p:nvPr/>
              </p:nvSpPr>
              <p:spPr>
                <a:xfrm>
                  <a:off x="6283300" y="2373350"/>
                  <a:ext cx="171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489" extrusionOk="0">
                      <a:moveTo>
                        <a:pt x="350" y="0"/>
                      </a:moveTo>
                      <a:cubicBezTo>
                        <a:pt x="176" y="0"/>
                        <a:pt x="0" y="189"/>
                        <a:pt x="142" y="378"/>
                      </a:cubicBezTo>
                      <a:cubicBezTo>
                        <a:pt x="191" y="456"/>
                        <a:pt x="263" y="488"/>
                        <a:pt x="335" y="488"/>
                      </a:cubicBezTo>
                      <a:cubicBezTo>
                        <a:pt x="508" y="488"/>
                        <a:pt x="684" y="300"/>
                        <a:pt x="542" y="111"/>
                      </a:cubicBezTo>
                      <a:cubicBezTo>
                        <a:pt x="493" y="33"/>
                        <a:pt x="422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3" name="Google Shape;21703;p61"/>
                <p:cNvSpPr/>
                <p:nvPr/>
              </p:nvSpPr>
              <p:spPr>
                <a:xfrm>
                  <a:off x="5384525" y="2532675"/>
                  <a:ext cx="125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3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7" y="9"/>
                        <a:pt x="1" y="142"/>
                        <a:pt x="1" y="276"/>
                      </a:cubicBezTo>
                      <a:cubicBezTo>
                        <a:pt x="30" y="392"/>
                        <a:pt x="134" y="482"/>
                        <a:pt x="248" y="482"/>
                      </a:cubicBezTo>
                      <a:cubicBezTo>
                        <a:pt x="266" y="482"/>
                        <a:pt x="283" y="480"/>
                        <a:pt x="301" y="476"/>
                      </a:cubicBezTo>
                      <a:cubicBezTo>
                        <a:pt x="434" y="443"/>
                        <a:pt x="501" y="309"/>
                        <a:pt x="501" y="176"/>
                      </a:cubicBezTo>
                      <a:cubicBezTo>
                        <a:pt x="473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4" name="Google Shape;21704;p61"/>
                <p:cNvSpPr/>
                <p:nvPr/>
              </p:nvSpPr>
              <p:spPr>
                <a:xfrm>
                  <a:off x="5870700" y="3356400"/>
                  <a:ext cx="1390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8" extrusionOk="0">
                      <a:moveTo>
                        <a:pt x="268" y="0"/>
                      </a:moveTo>
                      <a:cubicBezTo>
                        <a:pt x="176" y="0"/>
                        <a:pt x="84" y="50"/>
                        <a:pt x="34" y="150"/>
                      </a:cubicBezTo>
                      <a:cubicBezTo>
                        <a:pt x="1" y="284"/>
                        <a:pt x="68" y="417"/>
                        <a:pt x="168" y="451"/>
                      </a:cubicBezTo>
                      <a:cubicBezTo>
                        <a:pt x="204" y="469"/>
                        <a:pt x="241" y="477"/>
                        <a:pt x="276" y="477"/>
                      </a:cubicBezTo>
                      <a:cubicBezTo>
                        <a:pt x="432" y="477"/>
                        <a:pt x="556" y="314"/>
                        <a:pt x="501" y="150"/>
                      </a:cubicBezTo>
                      <a:cubicBezTo>
                        <a:pt x="451" y="50"/>
                        <a:pt x="359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5" name="Google Shape;21705;p61"/>
                <p:cNvSpPr/>
                <p:nvPr/>
              </p:nvSpPr>
              <p:spPr>
                <a:xfrm>
                  <a:off x="6813875" y="3151575"/>
                  <a:ext cx="117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09" extrusionOk="0">
                      <a:moveTo>
                        <a:pt x="355" y="1"/>
                      </a:moveTo>
                      <a:cubicBezTo>
                        <a:pt x="221" y="1"/>
                        <a:pt x="1" y="409"/>
                        <a:pt x="224" y="409"/>
                      </a:cubicBezTo>
                      <a:cubicBezTo>
                        <a:pt x="237" y="409"/>
                        <a:pt x="251" y="407"/>
                        <a:pt x="268" y="404"/>
                      </a:cubicBezTo>
                      <a:cubicBezTo>
                        <a:pt x="401" y="371"/>
                        <a:pt x="468" y="238"/>
                        <a:pt x="434" y="104"/>
                      </a:cubicBezTo>
                      <a:cubicBezTo>
                        <a:pt x="421" y="30"/>
                        <a:pt x="391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6" name="Google Shape;21706;p61"/>
                <p:cNvSpPr/>
                <p:nvPr/>
              </p:nvSpPr>
              <p:spPr>
                <a:xfrm>
                  <a:off x="6853625" y="2654900"/>
                  <a:ext cx="13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358" extrusionOk="0">
                      <a:moveTo>
                        <a:pt x="471" y="0"/>
                      </a:moveTo>
                      <a:cubicBezTo>
                        <a:pt x="316" y="0"/>
                        <a:pt x="1" y="332"/>
                        <a:pt x="279" y="357"/>
                      </a:cubicBezTo>
                      <a:cubicBezTo>
                        <a:pt x="412" y="357"/>
                        <a:pt x="546" y="257"/>
                        <a:pt x="546" y="124"/>
                      </a:cubicBezTo>
                      <a:cubicBezTo>
                        <a:pt x="554" y="34"/>
                        <a:pt x="521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7" name="Google Shape;21707;p61"/>
                <p:cNvSpPr/>
                <p:nvPr/>
              </p:nvSpPr>
              <p:spPr>
                <a:xfrm>
                  <a:off x="6452375" y="2406800"/>
                  <a:ext cx="17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79" extrusionOk="0">
                      <a:moveTo>
                        <a:pt x="353" y="1"/>
                      </a:moveTo>
                      <a:cubicBezTo>
                        <a:pt x="144" y="1"/>
                        <a:pt x="0" y="302"/>
                        <a:pt x="251" y="441"/>
                      </a:cubicBezTo>
                      <a:cubicBezTo>
                        <a:pt x="293" y="467"/>
                        <a:pt x="334" y="478"/>
                        <a:pt x="372" y="478"/>
                      </a:cubicBezTo>
                      <a:cubicBezTo>
                        <a:pt x="579" y="478"/>
                        <a:pt x="709" y="153"/>
                        <a:pt x="484" y="40"/>
                      </a:cubicBezTo>
                      <a:cubicBezTo>
                        <a:pt x="440" y="13"/>
                        <a:pt x="395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8" name="Google Shape;21708;p61"/>
                <p:cNvSpPr/>
                <p:nvPr/>
              </p:nvSpPr>
              <p:spPr>
                <a:xfrm>
                  <a:off x="5277775" y="2962400"/>
                  <a:ext cx="149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478" extrusionOk="0">
                      <a:moveTo>
                        <a:pt x="250" y="0"/>
                      </a:moveTo>
                      <a:cubicBezTo>
                        <a:pt x="222" y="0"/>
                        <a:pt x="194" y="10"/>
                        <a:pt x="168" y="32"/>
                      </a:cubicBezTo>
                      <a:cubicBezTo>
                        <a:pt x="34" y="99"/>
                        <a:pt x="1" y="232"/>
                        <a:pt x="34" y="333"/>
                      </a:cubicBezTo>
                      <a:cubicBezTo>
                        <a:pt x="85" y="434"/>
                        <a:pt x="175" y="478"/>
                        <a:pt x="274" y="478"/>
                      </a:cubicBezTo>
                      <a:cubicBezTo>
                        <a:pt x="305" y="478"/>
                        <a:pt x="336" y="474"/>
                        <a:pt x="368" y="466"/>
                      </a:cubicBezTo>
                      <a:cubicBezTo>
                        <a:pt x="599" y="408"/>
                        <a:pt x="430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9" name="Google Shape;21709;p61"/>
                <p:cNvSpPr/>
                <p:nvPr/>
              </p:nvSpPr>
              <p:spPr>
                <a:xfrm>
                  <a:off x="5272775" y="3564450"/>
                  <a:ext cx="125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68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468"/>
                        <a:pt x="234" y="468"/>
                      </a:cubicBezTo>
                      <a:cubicBezTo>
                        <a:pt x="368" y="468"/>
                        <a:pt x="501" y="368"/>
                        <a:pt x="501" y="234"/>
                      </a:cubicBezTo>
                      <a:cubicBezTo>
                        <a:pt x="501" y="101"/>
                        <a:pt x="368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0" name="Google Shape;21710;p61"/>
                <p:cNvSpPr/>
                <p:nvPr/>
              </p:nvSpPr>
              <p:spPr>
                <a:xfrm>
                  <a:off x="6536250" y="3854150"/>
                  <a:ext cx="1400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328" extrusionOk="0">
                      <a:moveTo>
                        <a:pt x="462" y="1"/>
                      </a:moveTo>
                      <a:cubicBezTo>
                        <a:pt x="307" y="1"/>
                        <a:pt x="1" y="273"/>
                        <a:pt x="265" y="321"/>
                      </a:cubicBezTo>
                      <a:cubicBezTo>
                        <a:pt x="283" y="326"/>
                        <a:pt x="300" y="328"/>
                        <a:pt x="318" y="328"/>
                      </a:cubicBezTo>
                      <a:cubicBezTo>
                        <a:pt x="431" y="328"/>
                        <a:pt x="532" y="241"/>
                        <a:pt x="532" y="155"/>
                      </a:cubicBezTo>
                      <a:cubicBezTo>
                        <a:pt x="560" y="42"/>
                        <a:pt x="52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1" name="Google Shape;21711;p61"/>
                <p:cNvSpPr/>
                <p:nvPr/>
              </p:nvSpPr>
              <p:spPr>
                <a:xfrm>
                  <a:off x="6898950" y="3558200"/>
                  <a:ext cx="138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98" extrusionOk="0">
                      <a:moveTo>
                        <a:pt x="250" y="1"/>
                      </a:moveTo>
                      <a:cubicBezTo>
                        <a:pt x="159" y="1"/>
                        <a:pt x="67" y="51"/>
                        <a:pt x="34" y="151"/>
                      </a:cubicBezTo>
                      <a:cubicBezTo>
                        <a:pt x="0" y="284"/>
                        <a:pt x="67" y="418"/>
                        <a:pt x="167" y="484"/>
                      </a:cubicBezTo>
                      <a:cubicBezTo>
                        <a:pt x="194" y="493"/>
                        <a:pt x="221" y="497"/>
                        <a:pt x="247" y="497"/>
                      </a:cubicBezTo>
                      <a:cubicBezTo>
                        <a:pt x="415" y="497"/>
                        <a:pt x="554" y="324"/>
                        <a:pt x="467" y="151"/>
                      </a:cubicBezTo>
                      <a:cubicBezTo>
                        <a:pt x="434" y="51"/>
                        <a:pt x="342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2" name="Google Shape;21712;p61"/>
                <p:cNvSpPr/>
                <p:nvPr/>
              </p:nvSpPr>
              <p:spPr>
                <a:xfrm>
                  <a:off x="6953000" y="3455625"/>
                  <a:ext cx="151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85" extrusionOk="0">
                      <a:moveTo>
                        <a:pt x="350" y="0"/>
                      </a:moveTo>
                      <a:cubicBezTo>
                        <a:pt x="132" y="0"/>
                        <a:pt x="0" y="304"/>
                        <a:pt x="207" y="451"/>
                      </a:cubicBezTo>
                      <a:cubicBezTo>
                        <a:pt x="251" y="473"/>
                        <a:pt x="295" y="484"/>
                        <a:pt x="337" y="484"/>
                      </a:cubicBezTo>
                      <a:cubicBezTo>
                        <a:pt x="421" y="484"/>
                        <a:pt x="496" y="440"/>
                        <a:pt x="540" y="351"/>
                      </a:cubicBezTo>
                      <a:cubicBezTo>
                        <a:pt x="607" y="251"/>
                        <a:pt x="573" y="84"/>
                        <a:pt x="440" y="17"/>
                      </a:cubicBezTo>
                      <a:cubicBezTo>
                        <a:pt x="409" y="6"/>
                        <a:pt x="379" y="0"/>
                        <a:pt x="3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3" name="Google Shape;21713;p61"/>
                <p:cNvSpPr/>
                <p:nvPr/>
              </p:nvSpPr>
              <p:spPr>
                <a:xfrm>
                  <a:off x="6989850" y="3365950"/>
                  <a:ext cx="133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9" extrusionOk="0">
                      <a:moveTo>
                        <a:pt x="244" y="0"/>
                      </a:moveTo>
                      <a:cubicBezTo>
                        <a:pt x="166" y="0"/>
                        <a:pt x="88" y="37"/>
                        <a:pt x="67" y="102"/>
                      </a:cubicBezTo>
                      <a:cubicBezTo>
                        <a:pt x="0" y="235"/>
                        <a:pt x="33" y="369"/>
                        <a:pt x="167" y="435"/>
                      </a:cubicBezTo>
                      <a:cubicBezTo>
                        <a:pt x="200" y="458"/>
                        <a:pt x="237" y="469"/>
                        <a:pt x="274" y="469"/>
                      </a:cubicBezTo>
                      <a:cubicBezTo>
                        <a:pt x="348" y="469"/>
                        <a:pt x="423" y="424"/>
                        <a:pt x="467" y="335"/>
                      </a:cubicBezTo>
                      <a:cubicBezTo>
                        <a:pt x="534" y="235"/>
                        <a:pt x="500" y="69"/>
                        <a:pt x="367" y="35"/>
                      </a:cubicBezTo>
                      <a:cubicBezTo>
                        <a:pt x="332" y="12"/>
                        <a:pt x="288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4" name="Google Shape;21714;p61"/>
                <p:cNvSpPr/>
                <p:nvPr/>
              </p:nvSpPr>
              <p:spPr>
                <a:xfrm>
                  <a:off x="6923125" y="3484375"/>
                  <a:ext cx="1420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0" extrusionOk="0">
                      <a:moveTo>
                        <a:pt x="295" y="0"/>
                      </a:moveTo>
                      <a:cubicBezTo>
                        <a:pt x="215" y="0"/>
                        <a:pt x="144" y="37"/>
                        <a:pt x="101" y="102"/>
                      </a:cubicBezTo>
                      <a:cubicBezTo>
                        <a:pt x="1" y="235"/>
                        <a:pt x="34" y="368"/>
                        <a:pt x="167" y="435"/>
                      </a:cubicBezTo>
                      <a:cubicBezTo>
                        <a:pt x="203" y="459"/>
                        <a:pt x="247" y="470"/>
                        <a:pt x="291" y="470"/>
                      </a:cubicBezTo>
                      <a:cubicBezTo>
                        <a:pt x="373" y="470"/>
                        <a:pt x="458" y="433"/>
                        <a:pt x="501" y="368"/>
                      </a:cubicBezTo>
                      <a:cubicBezTo>
                        <a:pt x="568" y="268"/>
                        <a:pt x="534" y="102"/>
                        <a:pt x="434" y="35"/>
                      </a:cubicBezTo>
                      <a:cubicBezTo>
                        <a:pt x="387" y="11"/>
                        <a:pt x="340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5" name="Google Shape;21715;p61"/>
                <p:cNvSpPr/>
                <p:nvPr/>
              </p:nvSpPr>
              <p:spPr>
                <a:xfrm>
                  <a:off x="6928975" y="3460975"/>
                  <a:ext cx="156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4" extrusionOk="0">
                      <a:moveTo>
                        <a:pt x="311" y="0"/>
                      </a:moveTo>
                      <a:cubicBezTo>
                        <a:pt x="297" y="0"/>
                        <a:pt x="282" y="1"/>
                        <a:pt x="267" y="4"/>
                      </a:cubicBezTo>
                      <a:cubicBezTo>
                        <a:pt x="67" y="37"/>
                        <a:pt x="0" y="304"/>
                        <a:pt x="167" y="437"/>
                      </a:cubicBezTo>
                      <a:cubicBezTo>
                        <a:pt x="212" y="467"/>
                        <a:pt x="270" y="484"/>
                        <a:pt x="327" y="484"/>
                      </a:cubicBezTo>
                      <a:cubicBezTo>
                        <a:pt x="397" y="484"/>
                        <a:pt x="464" y="459"/>
                        <a:pt x="500" y="404"/>
                      </a:cubicBezTo>
                      <a:cubicBezTo>
                        <a:pt x="625" y="217"/>
                        <a:pt x="517" y="0"/>
                        <a:pt x="31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6" name="Google Shape;21716;p61"/>
                <p:cNvSpPr/>
                <p:nvPr/>
              </p:nvSpPr>
              <p:spPr>
                <a:xfrm>
                  <a:off x="7024875" y="3300275"/>
                  <a:ext cx="1420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4" extrusionOk="0">
                      <a:moveTo>
                        <a:pt x="290" y="0"/>
                      </a:moveTo>
                      <a:cubicBezTo>
                        <a:pt x="198" y="0"/>
                        <a:pt x="115" y="55"/>
                        <a:pt x="67" y="127"/>
                      </a:cubicBezTo>
                      <a:cubicBezTo>
                        <a:pt x="0" y="260"/>
                        <a:pt x="33" y="394"/>
                        <a:pt x="167" y="461"/>
                      </a:cubicBezTo>
                      <a:cubicBezTo>
                        <a:pt x="200" y="483"/>
                        <a:pt x="241" y="494"/>
                        <a:pt x="283" y="494"/>
                      </a:cubicBezTo>
                      <a:cubicBezTo>
                        <a:pt x="367" y="494"/>
                        <a:pt x="456" y="449"/>
                        <a:pt x="500" y="361"/>
                      </a:cubicBezTo>
                      <a:cubicBezTo>
                        <a:pt x="567" y="260"/>
                        <a:pt x="500" y="94"/>
                        <a:pt x="400" y="27"/>
                      </a:cubicBezTo>
                      <a:cubicBezTo>
                        <a:pt x="363" y="8"/>
                        <a:pt x="326" y="0"/>
                        <a:pt x="2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7" name="Google Shape;21717;p61"/>
                <p:cNvSpPr/>
                <p:nvPr/>
              </p:nvSpPr>
              <p:spPr>
                <a:xfrm>
                  <a:off x="7021525" y="3386675"/>
                  <a:ext cx="147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6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474"/>
                      </a:cubicBezTo>
                      <a:cubicBezTo>
                        <a:pt x="245" y="475"/>
                        <a:pt x="255" y="475"/>
                        <a:pt x="264" y="475"/>
                      </a:cubicBezTo>
                      <a:cubicBezTo>
                        <a:pt x="539" y="475"/>
                        <a:pt x="591" y="39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8" name="Google Shape;21718;p61"/>
                <p:cNvSpPr/>
                <p:nvPr/>
              </p:nvSpPr>
              <p:spPr>
                <a:xfrm>
                  <a:off x="7034725" y="3437350"/>
                  <a:ext cx="141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477" extrusionOk="0">
                      <a:moveTo>
                        <a:pt x="281" y="0"/>
                      </a:moveTo>
                      <a:cubicBezTo>
                        <a:pt x="142" y="0"/>
                        <a:pt x="1" y="107"/>
                        <a:pt x="40" y="281"/>
                      </a:cubicBezTo>
                      <a:cubicBezTo>
                        <a:pt x="67" y="419"/>
                        <a:pt x="168" y="477"/>
                        <a:pt x="270" y="477"/>
                      </a:cubicBezTo>
                      <a:cubicBezTo>
                        <a:pt x="417" y="477"/>
                        <a:pt x="566" y="358"/>
                        <a:pt x="507" y="181"/>
                      </a:cubicBezTo>
                      <a:cubicBezTo>
                        <a:pt x="479" y="56"/>
                        <a:pt x="381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9" name="Google Shape;21719;p61"/>
                <p:cNvSpPr/>
                <p:nvPr/>
              </p:nvSpPr>
              <p:spPr>
                <a:xfrm>
                  <a:off x="7119925" y="3309850"/>
                  <a:ext cx="142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0" extrusionOk="0">
                      <a:moveTo>
                        <a:pt x="273" y="0"/>
                      </a:moveTo>
                      <a:cubicBezTo>
                        <a:pt x="202" y="0"/>
                        <a:pt x="140" y="33"/>
                        <a:pt x="101" y="111"/>
                      </a:cubicBezTo>
                      <a:cubicBezTo>
                        <a:pt x="1" y="211"/>
                        <a:pt x="34" y="344"/>
                        <a:pt x="134" y="445"/>
                      </a:cubicBezTo>
                      <a:cubicBezTo>
                        <a:pt x="182" y="468"/>
                        <a:pt x="229" y="479"/>
                        <a:pt x="273" y="479"/>
                      </a:cubicBezTo>
                      <a:cubicBezTo>
                        <a:pt x="354" y="479"/>
                        <a:pt x="425" y="442"/>
                        <a:pt x="468" y="378"/>
                      </a:cubicBezTo>
                      <a:cubicBezTo>
                        <a:pt x="568" y="278"/>
                        <a:pt x="535" y="111"/>
                        <a:pt x="434" y="44"/>
                      </a:cubicBezTo>
                      <a:cubicBezTo>
                        <a:pt x="379" y="17"/>
                        <a:pt x="324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0" name="Google Shape;21720;p61"/>
                <p:cNvSpPr/>
                <p:nvPr/>
              </p:nvSpPr>
              <p:spPr>
                <a:xfrm>
                  <a:off x="7138375" y="3372225"/>
                  <a:ext cx="1470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327" extrusionOk="0">
                      <a:moveTo>
                        <a:pt x="120" y="0"/>
                      </a:moveTo>
                      <a:cubicBezTo>
                        <a:pt x="48" y="0"/>
                        <a:pt x="0" y="41"/>
                        <a:pt x="30" y="151"/>
                      </a:cubicBezTo>
                      <a:cubicBezTo>
                        <a:pt x="85" y="262"/>
                        <a:pt x="186" y="326"/>
                        <a:pt x="276" y="326"/>
                      </a:cubicBezTo>
                      <a:cubicBezTo>
                        <a:pt x="295" y="326"/>
                        <a:pt x="313" y="324"/>
                        <a:pt x="330" y="318"/>
                      </a:cubicBezTo>
                      <a:cubicBezTo>
                        <a:pt x="587" y="224"/>
                        <a:pt x="288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1" name="Google Shape;21721;p61"/>
                <p:cNvSpPr/>
                <p:nvPr/>
              </p:nvSpPr>
              <p:spPr>
                <a:xfrm>
                  <a:off x="7132775" y="3151000"/>
                  <a:ext cx="147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510" extrusionOk="0">
                      <a:moveTo>
                        <a:pt x="302" y="1"/>
                      </a:moveTo>
                      <a:cubicBezTo>
                        <a:pt x="221" y="1"/>
                        <a:pt x="136" y="63"/>
                        <a:pt x="87" y="160"/>
                      </a:cubicBezTo>
                      <a:cubicBezTo>
                        <a:pt x="0" y="356"/>
                        <a:pt x="154" y="509"/>
                        <a:pt x="309" y="509"/>
                      </a:cubicBezTo>
                      <a:cubicBezTo>
                        <a:pt x="391" y="509"/>
                        <a:pt x="474" y="465"/>
                        <a:pt x="521" y="361"/>
                      </a:cubicBezTo>
                      <a:cubicBezTo>
                        <a:pt x="588" y="227"/>
                        <a:pt x="521" y="94"/>
                        <a:pt x="387" y="27"/>
                      </a:cubicBezTo>
                      <a:cubicBezTo>
                        <a:pt x="361" y="9"/>
                        <a:pt x="331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2" name="Google Shape;21722;p61"/>
                <p:cNvSpPr/>
                <p:nvPr/>
              </p:nvSpPr>
              <p:spPr>
                <a:xfrm>
                  <a:off x="7222725" y="3047900"/>
                  <a:ext cx="131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0" extrusionOk="0">
                      <a:moveTo>
                        <a:pt x="288" y="0"/>
                      </a:moveTo>
                      <a:cubicBezTo>
                        <a:pt x="144" y="0"/>
                        <a:pt x="0" y="131"/>
                        <a:pt x="25" y="282"/>
                      </a:cubicBezTo>
                      <a:cubicBezTo>
                        <a:pt x="47" y="411"/>
                        <a:pt x="167" y="499"/>
                        <a:pt x="285" y="499"/>
                      </a:cubicBezTo>
                      <a:cubicBezTo>
                        <a:pt x="349" y="499"/>
                        <a:pt x="412" y="474"/>
                        <a:pt x="459" y="415"/>
                      </a:cubicBezTo>
                      <a:cubicBezTo>
                        <a:pt x="525" y="282"/>
                        <a:pt x="525" y="148"/>
                        <a:pt x="425" y="48"/>
                      </a:cubicBezTo>
                      <a:cubicBezTo>
                        <a:pt x="384" y="15"/>
                        <a:pt x="33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3" name="Google Shape;21723;p61"/>
                <p:cNvSpPr/>
                <p:nvPr/>
              </p:nvSpPr>
              <p:spPr>
                <a:xfrm>
                  <a:off x="7119925" y="3180150"/>
                  <a:ext cx="138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77" extrusionOk="0">
                      <a:moveTo>
                        <a:pt x="263" y="1"/>
                      </a:moveTo>
                      <a:cubicBezTo>
                        <a:pt x="192" y="1"/>
                        <a:pt x="120" y="30"/>
                        <a:pt x="68" y="95"/>
                      </a:cubicBezTo>
                      <a:cubicBezTo>
                        <a:pt x="1" y="229"/>
                        <a:pt x="34" y="362"/>
                        <a:pt x="134" y="429"/>
                      </a:cubicBezTo>
                      <a:cubicBezTo>
                        <a:pt x="176" y="462"/>
                        <a:pt x="224" y="477"/>
                        <a:pt x="271" y="477"/>
                      </a:cubicBezTo>
                      <a:cubicBezTo>
                        <a:pt x="414" y="477"/>
                        <a:pt x="551" y="345"/>
                        <a:pt x="501" y="195"/>
                      </a:cubicBezTo>
                      <a:cubicBezTo>
                        <a:pt x="481" y="73"/>
                        <a:pt x="373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4" name="Google Shape;21724;p61"/>
                <p:cNvSpPr/>
                <p:nvPr/>
              </p:nvSpPr>
              <p:spPr>
                <a:xfrm>
                  <a:off x="7108175" y="3131475"/>
                  <a:ext cx="159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7" extrusionOk="0">
                      <a:moveTo>
                        <a:pt x="390" y="1"/>
                      </a:moveTo>
                      <a:cubicBezTo>
                        <a:pt x="372" y="1"/>
                        <a:pt x="355" y="3"/>
                        <a:pt x="337" y="7"/>
                      </a:cubicBezTo>
                      <a:cubicBezTo>
                        <a:pt x="0" y="7"/>
                        <a:pt x="57" y="486"/>
                        <a:pt x="328" y="486"/>
                      </a:cubicBezTo>
                      <a:cubicBezTo>
                        <a:pt x="352" y="486"/>
                        <a:pt x="377" y="483"/>
                        <a:pt x="404" y="474"/>
                      </a:cubicBezTo>
                      <a:cubicBezTo>
                        <a:pt x="538" y="441"/>
                        <a:pt x="638" y="341"/>
                        <a:pt x="604" y="208"/>
                      </a:cubicBezTo>
                      <a:cubicBezTo>
                        <a:pt x="604" y="92"/>
                        <a:pt x="504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5" name="Google Shape;21725;p61"/>
                <p:cNvSpPr/>
                <p:nvPr/>
              </p:nvSpPr>
              <p:spPr>
                <a:xfrm>
                  <a:off x="7112425" y="2972375"/>
                  <a:ext cx="133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1" extrusionOk="0">
                      <a:moveTo>
                        <a:pt x="301" y="0"/>
                      </a:moveTo>
                      <a:cubicBezTo>
                        <a:pt x="1" y="34"/>
                        <a:pt x="1" y="467"/>
                        <a:pt x="301" y="501"/>
                      </a:cubicBezTo>
                      <a:cubicBezTo>
                        <a:pt x="434" y="501"/>
                        <a:pt x="534" y="401"/>
                        <a:pt x="534" y="267"/>
                      </a:cubicBezTo>
                      <a:cubicBezTo>
                        <a:pt x="534" y="134"/>
                        <a:pt x="434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6" name="Google Shape;21726;p61"/>
                <p:cNvSpPr/>
                <p:nvPr/>
              </p:nvSpPr>
              <p:spPr>
                <a:xfrm>
                  <a:off x="7101125" y="3016350"/>
                  <a:ext cx="1462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16" extrusionOk="0">
                      <a:moveTo>
                        <a:pt x="251" y="1"/>
                      </a:moveTo>
                      <a:cubicBezTo>
                        <a:pt x="143" y="1"/>
                        <a:pt x="47" y="65"/>
                        <a:pt x="19" y="176"/>
                      </a:cubicBezTo>
                      <a:cubicBezTo>
                        <a:pt x="1" y="277"/>
                        <a:pt x="43" y="315"/>
                        <a:pt x="107" y="315"/>
                      </a:cubicBezTo>
                      <a:cubicBezTo>
                        <a:pt x="274" y="315"/>
                        <a:pt x="585" y="57"/>
                        <a:pt x="319" y="9"/>
                      </a:cubicBezTo>
                      <a:cubicBezTo>
                        <a:pt x="296" y="3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7" name="Google Shape;21727;p61"/>
                <p:cNvSpPr/>
                <p:nvPr/>
              </p:nvSpPr>
              <p:spPr>
                <a:xfrm>
                  <a:off x="7072400" y="3147325"/>
                  <a:ext cx="1477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7" extrusionOk="0">
                      <a:moveTo>
                        <a:pt x="282" y="1"/>
                      </a:moveTo>
                      <a:cubicBezTo>
                        <a:pt x="167" y="1"/>
                        <a:pt x="63" y="91"/>
                        <a:pt x="34" y="207"/>
                      </a:cubicBezTo>
                      <a:cubicBezTo>
                        <a:pt x="0" y="341"/>
                        <a:pt x="101" y="441"/>
                        <a:pt x="234" y="474"/>
                      </a:cubicBezTo>
                      <a:cubicBezTo>
                        <a:pt x="246" y="476"/>
                        <a:pt x="257" y="476"/>
                        <a:pt x="269" y="476"/>
                      </a:cubicBezTo>
                      <a:cubicBezTo>
                        <a:pt x="539" y="476"/>
                        <a:pt x="590" y="103"/>
                        <a:pt x="334" y="7"/>
                      </a:cubicBezTo>
                      <a:cubicBezTo>
                        <a:pt x="316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8" name="Google Shape;21728;p61"/>
                <p:cNvSpPr/>
                <p:nvPr/>
              </p:nvSpPr>
              <p:spPr>
                <a:xfrm>
                  <a:off x="7082375" y="2959850"/>
                  <a:ext cx="12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02" extrusionOk="0">
                      <a:moveTo>
                        <a:pt x="269" y="1"/>
                      </a:moveTo>
                      <a:cubicBezTo>
                        <a:pt x="135" y="1"/>
                        <a:pt x="35" y="101"/>
                        <a:pt x="35" y="234"/>
                      </a:cubicBezTo>
                      <a:cubicBezTo>
                        <a:pt x="0" y="409"/>
                        <a:pt x="131" y="502"/>
                        <a:pt x="262" y="502"/>
                      </a:cubicBezTo>
                      <a:cubicBezTo>
                        <a:pt x="382" y="502"/>
                        <a:pt x="502" y="426"/>
                        <a:pt x="502" y="268"/>
                      </a:cubicBezTo>
                      <a:cubicBezTo>
                        <a:pt x="502" y="134"/>
                        <a:pt x="402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9" name="Google Shape;21729;p61"/>
                <p:cNvSpPr/>
                <p:nvPr/>
              </p:nvSpPr>
              <p:spPr>
                <a:xfrm>
                  <a:off x="7109400" y="2871425"/>
                  <a:ext cx="147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8" extrusionOk="0">
                      <a:moveTo>
                        <a:pt x="354" y="0"/>
                      </a:moveTo>
                      <a:cubicBezTo>
                        <a:pt x="81" y="0"/>
                        <a:pt x="0" y="373"/>
                        <a:pt x="288" y="469"/>
                      </a:cubicBezTo>
                      <a:cubicBezTo>
                        <a:pt x="306" y="475"/>
                        <a:pt x="324" y="478"/>
                        <a:pt x="342" y="478"/>
                      </a:cubicBezTo>
                      <a:cubicBezTo>
                        <a:pt x="431" y="478"/>
                        <a:pt x="528" y="413"/>
                        <a:pt x="555" y="302"/>
                      </a:cubicBezTo>
                      <a:cubicBezTo>
                        <a:pt x="589" y="169"/>
                        <a:pt x="522" y="35"/>
                        <a:pt x="388" y="2"/>
                      </a:cubicBezTo>
                      <a:cubicBezTo>
                        <a:pt x="377" y="1"/>
                        <a:pt x="365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0" name="Google Shape;21730;p61"/>
                <p:cNvSpPr/>
                <p:nvPr/>
              </p:nvSpPr>
              <p:spPr>
                <a:xfrm>
                  <a:off x="7190275" y="2995425"/>
                  <a:ext cx="147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92" extrusionOk="0">
                      <a:moveTo>
                        <a:pt x="308" y="1"/>
                      </a:moveTo>
                      <a:cubicBezTo>
                        <a:pt x="119" y="1"/>
                        <a:pt x="1" y="199"/>
                        <a:pt x="89" y="346"/>
                      </a:cubicBezTo>
                      <a:cubicBezTo>
                        <a:pt x="114" y="448"/>
                        <a:pt x="218" y="491"/>
                        <a:pt x="310" y="491"/>
                      </a:cubicBezTo>
                      <a:cubicBezTo>
                        <a:pt x="338" y="491"/>
                        <a:pt x="365" y="487"/>
                        <a:pt x="389" y="479"/>
                      </a:cubicBezTo>
                      <a:cubicBezTo>
                        <a:pt x="589" y="379"/>
                        <a:pt x="589" y="112"/>
                        <a:pt x="389" y="12"/>
                      </a:cubicBezTo>
                      <a:cubicBezTo>
                        <a:pt x="361" y="4"/>
                        <a:pt x="334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1" name="Google Shape;21731;p61"/>
                <p:cNvSpPr/>
                <p:nvPr/>
              </p:nvSpPr>
              <p:spPr>
                <a:xfrm>
                  <a:off x="7173300" y="3020700"/>
                  <a:ext cx="1390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96" extrusionOk="0">
                      <a:moveTo>
                        <a:pt x="275" y="1"/>
                      </a:moveTo>
                      <a:cubicBezTo>
                        <a:pt x="194" y="1"/>
                        <a:pt x="113" y="44"/>
                        <a:pt x="67" y="135"/>
                      </a:cubicBezTo>
                      <a:cubicBezTo>
                        <a:pt x="1" y="269"/>
                        <a:pt x="34" y="402"/>
                        <a:pt x="167" y="469"/>
                      </a:cubicBezTo>
                      <a:cubicBezTo>
                        <a:pt x="204" y="487"/>
                        <a:pt x="241" y="496"/>
                        <a:pt x="276" y="496"/>
                      </a:cubicBezTo>
                      <a:cubicBezTo>
                        <a:pt x="432" y="496"/>
                        <a:pt x="556" y="332"/>
                        <a:pt x="501" y="169"/>
                      </a:cubicBezTo>
                      <a:cubicBezTo>
                        <a:pt x="465" y="60"/>
                        <a:pt x="370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2" name="Google Shape;21732;p61"/>
                <p:cNvSpPr/>
                <p:nvPr/>
              </p:nvSpPr>
              <p:spPr>
                <a:xfrm>
                  <a:off x="7144675" y="2866050"/>
                  <a:ext cx="1197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393" extrusionOk="0">
                      <a:moveTo>
                        <a:pt x="358" y="0"/>
                      </a:moveTo>
                      <a:cubicBezTo>
                        <a:pt x="220" y="0"/>
                        <a:pt x="0" y="393"/>
                        <a:pt x="214" y="393"/>
                      </a:cubicBezTo>
                      <a:cubicBezTo>
                        <a:pt x="232" y="393"/>
                        <a:pt x="253" y="390"/>
                        <a:pt x="278" y="384"/>
                      </a:cubicBezTo>
                      <a:cubicBezTo>
                        <a:pt x="378" y="350"/>
                        <a:pt x="479" y="250"/>
                        <a:pt x="445" y="117"/>
                      </a:cubicBezTo>
                      <a:cubicBezTo>
                        <a:pt x="431" y="33"/>
                        <a:pt x="398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3" name="Google Shape;21733;p61"/>
                <p:cNvSpPr/>
                <p:nvPr/>
              </p:nvSpPr>
              <p:spPr>
                <a:xfrm>
                  <a:off x="7159875" y="2836900"/>
                  <a:ext cx="1095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31" extrusionOk="0">
                      <a:moveTo>
                        <a:pt x="197" y="0"/>
                      </a:moveTo>
                      <a:cubicBezTo>
                        <a:pt x="1" y="0"/>
                        <a:pt x="158" y="431"/>
                        <a:pt x="306" y="431"/>
                      </a:cubicBezTo>
                      <a:cubicBezTo>
                        <a:pt x="341" y="431"/>
                        <a:pt x="375" y="407"/>
                        <a:pt x="404" y="349"/>
                      </a:cubicBezTo>
                      <a:cubicBezTo>
                        <a:pt x="438" y="215"/>
                        <a:pt x="371" y="82"/>
                        <a:pt x="271" y="15"/>
                      </a:cubicBezTo>
                      <a:cubicBezTo>
                        <a:pt x="242" y="5"/>
                        <a:pt x="218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4" name="Google Shape;21734;p61"/>
                <p:cNvSpPr/>
                <p:nvPr/>
              </p:nvSpPr>
              <p:spPr>
                <a:xfrm>
                  <a:off x="7162375" y="2978550"/>
                  <a:ext cx="130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2" extrusionOk="0">
                      <a:moveTo>
                        <a:pt x="283" y="1"/>
                      </a:moveTo>
                      <a:cubicBezTo>
                        <a:pt x="145" y="1"/>
                        <a:pt x="1" y="104"/>
                        <a:pt x="37" y="287"/>
                      </a:cubicBezTo>
                      <a:cubicBezTo>
                        <a:pt x="52" y="421"/>
                        <a:pt x="153" y="481"/>
                        <a:pt x="257" y="481"/>
                      </a:cubicBezTo>
                      <a:cubicBezTo>
                        <a:pt x="387" y="481"/>
                        <a:pt x="523" y="387"/>
                        <a:pt x="504" y="220"/>
                      </a:cubicBezTo>
                      <a:cubicBezTo>
                        <a:pt x="504" y="70"/>
                        <a:pt x="396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5" name="Google Shape;21735;p61"/>
                <p:cNvSpPr/>
                <p:nvPr/>
              </p:nvSpPr>
              <p:spPr>
                <a:xfrm>
                  <a:off x="7123125" y="2812725"/>
                  <a:ext cx="14100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88" extrusionOk="0">
                      <a:moveTo>
                        <a:pt x="281" y="1"/>
                      </a:moveTo>
                      <a:cubicBezTo>
                        <a:pt x="142" y="1"/>
                        <a:pt x="1" y="107"/>
                        <a:pt x="40" y="282"/>
                      </a:cubicBezTo>
                      <a:cubicBezTo>
                        <a:pt x="68" y="424"/>
                        <a:pt x="175" y="488"/>
                        <a:pt x="281" y="488"/>
                      </a:cubicBezTo>
                      <a:cubicBezTo>
                        <a:pt x="424" y="488"/>
                        <a:pt x="564" y="373"/>
                        <a:pt x="507" y="182"/>
                      </a:cubicBezTo>
                      <a:cubicBezTo>
                        <a:pt x="479" y="56"/>
                        <a:pt x="380" y="1"/>
                        <a:pt x="28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6" name="Google Shape;21736;p61"/>
                <p:cNvSpPr/>
                <p:nvPr/>
              </p:nvSpPr>
              <p:spPr>
                <a:xfrm>
                  <a:off x="7121600" y="2678825"/>
                  <a:ext cx="12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1" extrusionOk="0">
                      <a:moveTo>
                        <a:pt x="234" y="0"/>
                      </a:moveTo>
                      <a:cubicBezTo>
                        <a:pt x="101" y="34"/>
                        <a:pt x="1" y="134"/>
                        <a:pt x="1" y="267"/>
                      </a:cubicBezTo>
                      <a:cubicBezTo>
                        <a:pt x="34" y="401"/>
                        <a:pt x="134" y="501"/>
                        <a:pt x="267" y="501"/>
                      </a:cubicBezTo>
                      <a:cubicBezTo>
                        <a:pt x="401" y="467"/>
                        <a:pt x="501" y="367"/>
                        <a:pt x="501" y="234"/>
                      </a:cubicBezTo>
                      <a:cubicBezTo>
                        <a:pt x="468" y="101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7" name="Google Shape;21737;p61"/>
                <p:cNvSpPr/>
                <p:nvPr/>
              </p:nvSpPr>
              <p:spPr>
                <a:xfrm>
                  <a:off x="7113475" y="2652975"/>
                  <a:ext cx="1232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410" extrusionOk="0">
                      <a:moveTo>
                        <a:pt x="367" y="0"/>
                      </a:moveTo>
                      <a:cubicBezTo>
                        <a:pt x="220" y="0"/>
                        <a:pt x="1" y="410"/>
                        <a:pt x="200" y="410"/>
                      </a:cubicBezTo>
                      <a:cubicBezTo>
                        <a:pt x="216" y="410"/>
                        <a:pt x="236" y="407"/>
                        <a:pt x="259" y="401"/>
                      </a:cubicBezTo>
                      <a:cubicBezTo>
                        <a:pt x="392" y="367"/>
                        <a:pt x="492" y="234"/>
                        <a:pt x="459" y="100"/>
                      </a:cubicBezTo>
                      <a:cubicBezTo>
                        <a:pt x="439" y="29"/>
                        <a:pt x="406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8" name="Google Shape;21738;p61"/>
                <p:cNvSpPr/>
                <p:nvPr/>
              </p:nvSpPr>
              <p:spPr>
                <a:xfrm>
                  <a:off x="7058525" y="2566275"/>
                  <a:ext cx="97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431" extrusionOk="0">
                      <a:moveTo>
                        <a:pt x="231" y="0"/>
                      </a:moveTo>
                      <a:cubicBezTo>
                        <a:pt x="93" y="0"/>
                        <a:pt x="0" y="431"/>
                        <a:pt x="164" y="431"/>
                      </a:cubicBezTo>
                      <a:cubicBezTo>
                        <a:pt x="189" y="431"/>
                        <a:pt x="219" y="421"/>
                        <a:pt x="255" y="400"/>
                      </a:cubicBezTo>
                      <a:cubicBezTo>
                        <a:pt x="355" y="333"/>
                        <a:pt x="389" y="199"/>
                        <a:pt x="322" y="66"/>
                      </a:cubicBezTo>
                      <a:cubicBezTo>
                        <a:pt x="291" y="19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9" name="Google Shape;21739;p61"/>
                <p:cNvSpPr/>
                <p:nvPr/>
              </p:nvSpPr>
              <p:spPr>
                <a:xfrm>
                  <a:off x="7048225" y="2686300"/>
                  <a:ext cx="1315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503" extrusionOk="0">
                      <a:moveTo>
                        <a:pt x="257" y="0"/>
                      </a:moveTo>
                      <a:cubicBezTo>
                        <a:pt x="250" y="0"/>
                        <a:pt x="242" y="1"/>
                        <a:pt x="234" y="2"/>
                      </a:cubicBezTo>
                      <a:cubicBezTo>
                        <a:pt x="100" y="35"/>
                        <a:pt x="0" y="135"/>
                        <a:pt x="0" y="269"/>
                      </a:cubicBezTo>
                      <a:cubicBezTo>
                        <a:pt x="0" y="402"/>
                        <a:pt x="100" y="502"/>
                        <a:pt x="267" y="502"/>
                      </a:cubicBezTo>
                      <a:cubicBezTo>
                        <a:pt x="526" y="502"/>
                        <a:pt x="502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0" name="Google Shape;21740;p61"/>
                <p:cNvSpPr/>
                <p:nvPr/>
              </p:nvSpPr>
              <p:spPr>
                <a:xfrm>
                  <a:off x="7078650" y="2708700"/>
                  <a:ext cx="163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7" extrusionOk="0">
                      <a:moveTo>
                        <a:pt x="385" y="0"/>
                      </a:moveTo>
                      <a:cubicBezTo>
                        <a:pt x="168" y="0"/>
                        <a:pt x="0" y="306"/>
                        <a:pt x="251" y="473"/>
                      </a:cubicBezTo>
                      <a:cubicBezTo>
                        <a:pt x="284" y="496"/>
                        <a:pt x="325" y="507"/>
                        <a:pt x="367" y="507"/>
                      </a:cubicBezTo>
                      <a:cubicBezTo>
                        <a:pt x="451" y="507"/>
                        <a:pt x="540" y="462"/>
                        <a:pt x="584" y="373"/>
                      </a:cubicBezTo>
                      <a:cubicBezTo>
                        <a:pt x="651" y="273"/>
                        <a:pt x="618" y="106"/>
                        <a:pt x="518" y="40"/>
                      </a:cubicBezTo>
                      <a:cubicBezTo>
                        <a:pt x="473" y="12"/>
                        <a:pt x="428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1" name="Google Shape;21741;p61"/>
                <p:cNvSpPr/>
                <p:nvPr/>
              </p:nvSpPr>
              <p:spPr>
                <a:xfrm>
                  <a:off x="7086800" y="2583725"/>
                  <a:ext cx="1315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71" extrusionOk="0">
                      <a:moveTo>
                        <a:pt x="265" y="0"/>
                      </a:moveTo>
                      <a:cubicBezTo>
                        <a:pt x="0" y="0"/>
                        <a:pt x="0" y="470"/>
                        <a:pt x="265" y="470"/>
                      </a:cubicBezTo>
                      <a:cubicBezTo>
                        <a:pt x="274" y="470"/>
                        <a:pt x="283" y="470"/>
                        <a:pt x="292" y="469"/>
                      </a:cubicBezTo>
                      <a:cubicBezTo>
                        <a:pt x="425" y="469"/>
                        <a:pt x="525" y="369"/>
                        <a:pt x="525" y="235"/>
                      </a:cubicBezTo>
                      <a:cubicBezTo>
                        <a:pt x="492" y="102"/>
                        <a:pt x="392" y="2"/>
                        <a:pt x="292" y="2"/>
                      </a:cubicBezTo>
                      <a:cubicBezTo>
                        <a:pt x="283" y="1"/>
                        <a:pt x="274" y="0"/>
                        <a:pt x="26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2" name="Google Shape;21742;p61"/>
                <p:cNvSpPr/>
                <p:nvPr/>
              </p:nvSpPr>
              <p:spPr>
                <a:xfrm>
                  <a:off x="6933275" y="2550250"/>
                  <a:ext cx="1487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46" extrusionOk="0">
                      <a:moveTo>
                        <a:pt x="276" y="0"/>
                      </a:moveTo>
                      <a:cubicBezTo>
                        <a:pt x="162" y="0"/>
                        <a:pt x="57" y="91"/>
                        <a:pt x="28" y="207"/>
                      </a:cubicBezTo>
                      <a:cubicBezTo>
                        <a:pt x="1" y="307"/>
                        <a:pt x="38" y="345"/>
                        <a:pt x="100" y="345"/>
                      </a:cubicBezTo>
                      <a:cubicBezTo>
                        <a:pt x="263" y="345"/>
                        <a:pt x="595" y="79"/>
                        <a:pt x="328" y="6"/>
                      </a:cubicBezTo>
                      <a:cubicBezTo>
                        <a:pt x="311" y="2"/>
                        <a:pt x="293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3" name="Google Shape;21743;p61"/>
                <p:cNvSpPr/>
                <p:nvPr/>
              </p:nvSpPr>
              <p:spPr>
                <a:xfrm>
                  <a:off x="6983175" y="2637850"/>
                  <a:ext cx="156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9" extrusionOk="0">
                      <a:moveTo>
                        <a:pt x="268" y="1"/>
                      </a:moveTo>
                      <a:cubicBezTo>
                        <a:pt x="226" y="1"/>
                        <a:pt x="181" y="12"/>
                        <a:pt x="134" y="38"/>
                      </a:cubicBezTo>
                      <a:cubicBezTo>
                        <a:pt x="34" y="105"/>
                        <a:pt x="0" y="272"/>
                        <a:pt x="67" y="372"/>
                      </a:cubicBezTo>
                      <a:cubicBezTo>
                        <a:pt x="115" y="444"/>
                        <a:pt x="198" y="499"/>
                        <a:pt x="290" y="499"/>
                      </a:cubicBezTo>
                      <a:cubicBezTo>
                        <a:pt x="326" y="499"/>
                        <a:pt x="363" y="491"/>
                        <a:pt x="401" y="472"/>
                      </a:cubicBezTo>
                      <a:cubicBezTo>
                        <a:pt x="626" y="331"/>
                        <a:pt x="495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4" name="Google Shape;21744;p61"/>
                <p:cNvSpPr/>
                <p:nvPr/>
              </p:nvSpPr>
              <p:spPr>
                <a:xfrm>
                  <a:off x="7041550" y="2545400"/>
                  <a:ext cx="13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501" extrusionOk="0">
                      <a:moveTo>
                        <a:pt x="270" y="0"/>
                      </a:moveTo>
                      <a:cubicBezTo>
                        <a:pt x="186" y="0"/>
                        <a:pt x="111" y="45"/>
                        <a:pt x="67" y="134"/>
                      </a:cubicBezTo>
                      <a:cubicBezTo>
                        <a:pt x="0" y="234"/>
                        <a:pt x="34" y="401"/>
                        <a:pt x="134" y="467"/>
                      </a:cubicBezTo>
                      <a:cubicBezTo>
                        <a:pt x="178" y="490"/>
                        <a:pt x="223" y="501"/>
                        <a:pt x="265" y="501"/>
                      </a:cubicBezTo>
                      <a:cubicBezTo>
                        <a:pt x="349" y="501"/>
                        <a:pt x="423" y="456"/>
                        <a:pt x="467" y="367"/>
                      </a:cubicBezTo>
                      <a:cubicBezTo>
                        <a:pt x="534" y="267"/>
                        <a:pt x="501" y="100"/>
                        <a:pt x="401" y="34"/>
                      </a:cubicBezTo>
                      <a:cubicBezTo>
                        <a:pt x="356" y="11"/>
                        <a:pt x="312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5" name="Google Shape;21745;p61"/>
                <p:cNvSpPr/>
                <p:nvPr/>
              </p:nvSpPr>
              <p:spPr>
                <a:xfrm>
                  <a:off x="6938675" y="2419375"/>
                  <a:ext cx="153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99" extrusionOk="0">
                      <a:moveTo>
                        <a:pt x="352" y="0"/>
                      </a:moveTo>
                      <a:cubicBezTo>
                        <a:pt x="171" y="0"/>
                        <a:pt x="1" y="211"/>
                        <a:pt x="146" y="405"/>
                      </a:cubicBezTo>
                      <a:cubicBezTo>
                        <a:pt x="204" y="463"/>
                        <a:pt x="273" y="498"/>
                        <a:pt x="341" y="498"/>
                      </a:cubicBezTo>
                      <a:cubicBezTo>
                        <a:pt x="390" y="498"/>
                        <a:pt x="437" y="480"/>
                        <a:pt x="479" y="438"/>
                      </a:cubicBezTo>
                      <a:cubicBezTo>
                        <a:pt x="613" y="338"/>
                        <a:pt x="613" y="205"/>
                        <a:pt x="546" y="104"/>
                      </a:cubicBezTo>
                      <a:cubicBezTo>
                        <a:pt x="491" y="31"/>
                        <a:pt x="421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6" name="Google Shape;21746;p61"/>
                <p:cNvSpPr/>
                <p:nvPr/>
              </p:nvSpPr>
              <p:spPr>
                <a:xfrm>
                  <a:off x="6865225" y="2438500"/>
                  <a:ext cx="1455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480" extrusionOk="0">
                      <a:moveTo>
                        <a:pt x="334" y="0"/>
                      </a:moveTo>
                      <a:cubicBezTo>
                        <a:pt x="317" y="0"/>
                        <a:pt x="299" y="2"/>
                        <a:pt x="282" y="7"/>
                      </a:cubicBezTo>
                      <a:cubicBezTo>
                        <a:pt x="0" y="38"/>
                        <a:pt x="41" y="480"/>
                        <a:pt x="295" y="480"/>
                      </a:cubicBezTo>
                      <a:cubicBezTo>
                        <a:pt x="312" y="480"/>
                        <a:pt x="330" y="478"/>
                        <a:pt x="348" y="474"/>
                      </a:cubicBezTo>
                      <a:cubicBezTo>
                        <a:pt x="482" y="474"/>
                        <a:pt x="582" y="340"/>
                        <a:pt x="582" y="207"/>
                      </a:cubicBezTo>
                      <a:cubicBezTo>
                        <a:pt x="553" y="91"/>
                        <a:pt x="449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7" name="Google Shape;21747;p61"/>
                <p:cNvSpPr/>
                <p:nvPr/>
              </p:nvSpPr>
              <p:spPr>
                <a:xfrm>
                  <a:off x="6911850" y="2451200"/>
                  <a:ext cx="163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08" extrusionOk="0">
                      <a:moveTo>
                        <a:pt x="359" y="0"/>
                      </a:moveTo>
                      <a:cubicBezTo>
                        <a:pt x="108" y="0"/>
                        <a:pt x="0" y="413"/>
                        <a:pt x="318" y="499"/>
                      </a:cubicBezTo>
                      <a:cubicBezTo>
                        <a:pt x="336" y="505"/>
                        <a:pt x="355" y="508"/>
                        <a:pt x="374" y="508"/>
                      </a:cubicBezTo>
                      <a:cubicBezTo>
                        <a:pt x="463" y="508"/>
                        <a:pt x="563" y="448"/>
                        <a:pt x="618" y="366"/>
                      </a:cubicBezTo>
                      <a:cubicBezTo>
                        <a:pt x="652" y="232"/>
                        <a:pt x="618" y="99"/>
                        <a:pt x="485" y="32"/>
                      </a:cubicBezTo>
                      <a:cubicBezTo>
                        <a:pt x="440" y="10"/>
                        <a:pt x="398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8" name="Google Shape;21748;p61"/>
                <p:cNvSpPr/>
                <p:nvPr/>
              </p:nvSpPr>
              <p:spPr>
                <a:xfrm>
                  <a:off x="6966600" y="2335700"/>
                  <a:ext cx="116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414" extrusionOk="0">
                      <a:moveTo>
                        <a:pt x="190" y="0"/>
                      </a:moveTo>
                      <a:cubicBezTo>
                        <a:pt x="1" y="0"/>
                        <a:pt x="165" y="413"/>
                        <a:pt x="302" y="413"/>
                      </a:cubicBezTo>
                      <a:cubicBezTo>
                        <a:pt x="337" y="413"/>
                        <a:pt x="371" y="385"/>
                        <a:pt x="396" y="316"/>
                      </a:cubicBezTo>
                      <a:cubicBezTo>
                        <a:pt x="463" y="182"/>
                        <a:pt x="396" y="49"/>
                        <a:pt x="263" y="16"/>
                      </a:cubicBezTo>
                      <a:cubicBezTo>
                        <a:pt x="234" y="5"/>
                        <a:pt x="210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9" name="Google Shape;21749;p61"/>
                <p:cNvSpPr/>
                <p:nvPr/>
              </p:nvSpPr>
              <p:spPr>
                <a:xfrm>
                  <a:off x="6884225" y="2308250"/>
                  <a:ext cx="14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74" extrusionOk="0">
                      <a:moveTo>
                        <a:pt x="262" y="1"/>
                      </a:moveTo>
                      <a:cubicBezTo>
                        <a:pt x="165" y="1"/>
                        <a:pt x="81" y="44"/>
                        <a:pt x="55" y="146"/>
                      </a:cubicBezTo>
                      <a:cubicBezTo>
                        <a:pt x="1" y="310"/>
                        <a:pt x="124" y="473"/>
                        <a:pt x="280" y="473"/>
                      </a:cubicBezTo>
                      <a:cubicBezTo>
                        <a:pt x="316" y="473"/>
                        <a:pt x="352" y="465"/>
                        <a:pt x="389" y="447"/>
                      </a:cubicBezTo>
                      <a:cubicBezTo>
                        <a:pt x="589" y="346"/>
                        <a:pt x="556" y="80"/>
                        <a:pt x="356" y="13"/>
                      </a:cubicBezTo>
                      <a:cubicBezTo>
                        <a:pt x="324" y="5"/>
                        <a:pt x="29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0" name="Google Shape;21750;p61"/>
                <p:cNvSpPr/>
                <p:nvPr/>
              </p:nvSpPr>
              <p:spPr>
                <a:xfrm>
                  <a:off x="6868925" y="2327725"/>
                  <a:ext cx="13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84" extrusionOk="0">
                      <a:moveTo>
                        <a:pt x="275" y="0"/>
                      </a:moveTo>
                      <a:cubicBezTo>
                        <a:pt x="194" y="0"/>
                        <a:pt x="113" y="43"/>
                        <a:pt x="67" y="135"/>
                      </a:cubicBezTo>
                      <a:cubicBezTo>
                        <a:pt x="0" y="235"/>
                        <a:pt x="67" y="401"/>
                        <a:pt x="167" y="468"/>
                      </a:cubicBezTo>
                      <a:cubicBezTo>
                        <a:pt x="198" y="478"/>
                        <a:pt x="228" y="483"/>
                        <a:pt x="258" y="483"/>
                      </a:cubicBezTo>
                      <a:cubicBezTo>
                        <a:pt x="422" y="483"/>
                        <a:pt x="557" y="337"/>
                        <a:pt x="501" y="168"/>
                      </a:cubicBezTo>
                      <a:cubicBezTo>
                        <a:pt x="465" y="60"/>
                        <a:pt x="370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1" name="Google Shape;21751;p61"/>
                <p:cNvSpPr/>
                <p:nvPr/>
              </p:nvSpPr>
              <p:spPr>
                <a:xfrm>
                  <a:off x="6895750" y="2263300"/>
                  <a:ext cx="115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0" extrusionOk="0">
                      <a:moveTo>
                        <a:pt x="202" y="1"/>
                      </a:moveTo>
                      <a:cubicBezTo>
                        <a:pt x="0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8" y="310"/>
                      </a:cubicBezTo>
                      <a:cubicBezTo>
                        <a:pt x="462" y="176"/>
                        <a:pt x="395" y="43"/>
                        <a:pt x="262" y="10"/>
                      </a:cubicBezTo>
                      <a:cubicBezTo>
                        <a:pt x="239" y="3"/>
                        <a:pt x="21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2" name="Google Shape;21752;p61"/>
                <p:cNvSpPr/>
                <p:nvPr/>
              </p:nvSpPr>
              <p:spPr>
                <a:xfrm>
                  <a:off x="6772125" y="2166675"/>
                  <a:ext cx="1677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" h="514" extrusionOk="0">
                      <a:moveTo>
                        <a:pt x="376" y="1"/>
                      </a:moveTo>
                      <a:cubicBezTo>
                        <a:pt x="176" y="1"/>
                        <a:pt x="1" y="282"/>
                        <a:pt x="236" y="439"/>
                      </a:cubicBezTo>
                      <a:cubicBezTo>
                        <a:pt x="286" y="489"/>
                        <a:pt x="345" y="514"/>
                        <a:pt x="403" y="514"/>
                      </a:cubicBezTo>
                      <a:cubicBezTo>
                        <a:pt x="462" y="514"/>
                        <a:pt x="520" y="489"/>
                        <a:pt x="570" y="439"/>
                      </a:cubicBezTo>
                      <a:cubicBezTo>
                        <a:pt x="670" y="339"/>
                        <a:pt x="637" y="172"/>
                        <a:pt x="537" y="72"/>
                      </a:cubicBezTo>
                      <a:cubicBezTo>
                        <a:pt x="487" y="22"/>
                        <a:pt x="430" y="1"/>
                        <a:pt x="37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3" name="Google Shape;21753;p61"/>
                <p:cNvSpPr/>
                <p:nvPr/>
              </p:nvSpPr>
              <p:spPr>
                <a:xfrm>
                  <a:off x="6738000" y="2180425"/>
                  <a:ext cx="13350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6" extrusionOk="0">
                      <a:moveTo>
                        <a:pt x="287" y="1"/>
                      </a:moveTo>
                      <a:cubicBezTo>
                        <a:pt x="259" y="1"/>
                        <a:pt x="230" y="8"/>
                        <a:pt x="200" y="22"/>
                      </a:cubicBezTo>
                      <a:cubicBezTo>
                        <a:pt x="67" y="56"/>
                        <a:pt x="0" y="189"/>
                        <a:pt x="34" y="322"/>
                      </a:cubicBezTo>
                      <a:cubicBezTo>
                        <a:pt x="62" y="409"/>
                        <a:pt x="166" y="496"/>
                        <a:pt x="280" y="496"/>
                      </a:cubicBezTo>
                      <a:cubicBezTo>
                        <a:pt x="298" y="496"/>
                        <a:pt x="316" y="494"/>
                        <a:pt x="334" y="489"/>
                      </a:cubicBezTo>
                      <a:cubicBezTo>
                        <a:pt x="467" y="423"/>
                        <a:pt x="534" y="289"/>
                        <a:pt x="501" y="189"/>
                      </a:cubicBezTo>
                      <a:cubicBezTo>
                        <a:pt x="475" y="85"/>
                        <a:pt x="388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4" name="Google Shape;21754;p61"/>
                <p:cNvSpPr/>
                <p:nvPr/>
              </p:nvSpPr>
              <p:spPr>
                <a:xfrm>
                  <a:off x="6841400" y="2189325"/>
                  <a:ext cx="1310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507" extrusionOk="0">
                      <a:moveTo>
                        <a:pt x="240" y="0"/>
                      </a:moveTo>
                      <a:cubicBezTo>
                        <a:pt x="128" y="0"/>
                        <a:pt x="15" y="71"/>
                        <a:pt x="1" y="233"/>
                      </a:cubicBezTo>
                      <a:cubicBezTo>
                        <a:pt x="1" y="367"/>
                        <a:pt x="67" y="467"/>
                        <a:pt x="201" y="500"/>
                      </a:cubicBezTo>
                      <a:cubicBezTo>
                        <a:pt x="218" y="505"/>
                        <a:pt x="236" y="507"/>
                        <a:pt x="253" y="507"/>
                      </a:cubicBezTo>
                      <a:cubicBezTo>
                        <a:pt x="367" y="507"/>
                        <a:pt x="468" y="416"/>
                        <a:pt x="468" y="300"/>
                      </a:cubicBezTo>
                      <a:cubicBezTo>
                        <a:pt x="523" y="114"/>
                        <a:pt x="38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5" name="Google Shape;21755;p61"/>
                <p:cNvSpPr/>
                <p:nvPr/>
              </p:nvSpPr>
              <p:spPr>
                <a:xfrm>
                  <a:off x="6831650" y="2120775"/>
                  <a:ext cx="1395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" h="476" extrusionOk="0">
                      <a:moveTo>
                        <a:pt x="309" y="0"/>
                      </a:moveTo>
                      <a:cubicBezTo>
                        <a:pt x="292" y="0"/>
                        <a:pt x="275" y="2"/>
                        <a:pt x="257" y="7"/>
                      </a:cubicBezTo>
                      <a:cubicBezTo>
                        <a:pt x="0" y="71"/>
                        <a:pt x="52" y="475"/>
                        <a:pt x="325" y="475"/>
                      </a:cubicBezTo>
                      <a:cubicBezTo>
                        <a:pt x="335" y="475"/>
                        <a:pt x="346" y="475"/>
                        <a:pt x="357" y="474"/>
                      </a:cubicBezTo>
                      <a:cubicBezTo>
                        <a:pt x="491" y="474"/>
                        <a:pt x="557" y="340"/>
                        <a:pt x="557" y="207"/>
                      </a:cubicBezTo>
                      <a:cubicBezTo>
                        <a:pt x="528" y="91"/>
                        <a:pt x="424" y="0"/>
                        <a:pt x="30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6" name="Google Shape;21756;p61"/>
                <p:cNvSpPr/>
                <p:nvPr/>
              </p:nvSpPr>
              <p:spPr>
                <a:xfrm>
                  <a:off x="6687550" y="2129275"/>
                  <a:ext cx="13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68" extrusionOk="0">
                      <a:moveTo>
                        <a:pt x="284" y="0"/>
                      </a:moveTo>
                      <a:cubicBezTo>
                        <a:pt x="117" y="0"/>
                        <a:pt x="17" y="134"/>
                        <a:pt x="17" y="267"/>
                      </a:cubicBezTo>
                      <a:cubicBezTo>
                        <a:pt x="0" y="400"/>
                        <a:pt x="134" y="467"/>
                        <a:pt x="267" y="467"/>
                      </a:cubicBezTo>
                      <a:cubicBezTo>
                        <a:pt x="400" y="467"/>
                        <a:pt x="534" y="400"/>
                        <a:pt x="517" y="267"/>
                      </a:cubicBezTo>
                      <a:cubicBezTo>
                        <a:pt x="517" y="134"/>
                        <a:pt x="384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7" name="Google Shape;21757;p61"/>
                <p:cNvSpPr/>
                <p:nvPr/>
              </p:nvSpPr>
              <p:spPr>
                <a:xfrm>
                  <a:off x="6703800" y="2114875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84" y="1"/>
                      </a:moveTo>
                      <a:cubicBezTo>
                        <a:pt x="217" y="1"/>
                        <a:pt x="151" y="26"/>
                        <a:pt x="101" y="76"/>
                      </a:cubicBezTo>
                      <a:cubicBezTo>
                        <a:pt x="1" y="142"/>
                        <a:pt x="1" y="309"/>
                        <a:pt x="101" y="409"/>
                      </a:cubicBezTo>
                      <a:cubicBezTo>
                        <a:pt x="151" y="459"/>
                        <a:pt x="217" y="484"/>
                        <a:pt x="284" y="484"/>
                      </a:cubicBezTo>
                      <a:cubicBezTo>
                        <a:pt x="351" y="484"/>
                        <a:pt x="418" y="459"/>
                        <a:pt x="468" y="409"/>
                      </a:cubicBezTo>
                      <a:cubicBezTo>
                        <a:pt x="534" y="309"/>
                        <a:pt x="534" y="142"/>
                        <a:pt x="468" y="76"/>
                      </a:cubicBezTo>
                      <a:cubicBezTo>
                        <a:pt x="418" y="26"/>
                        <a:pt x="351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8" name="Google Shape;21758;p61"/>
                <p:cNvSpPr/>
                <p:nvPr/>
              </p:nvSpPr>
              <p:spPr>
                <a:xfrm>
                  <a:off x="6727150" y="2040500"/>
                  <a:ext cx="14600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525" extrusionOk="0">
                      <a:moveTo>
                        <a:pt x="252" y="0"/>
                      </a:moveTo>
                      <a:cubicBezTo>
                        <a:pt x="153" y="0"/>
                        <a:pt x="59" y="55"/>
                        <a:pt x="34" y="182"/>
                      </a:cubicBezTo>
                      <a:cubicBezTo>
                        <a:pt x="1" y="315"/>
                        <a:pt x="67" y="449"/>
                        <a:pt x="201" y="516"/>
                      </a:cubicBezTo>
                      <a:cubicBezTo>
                        <a:pt x="218" y="521"/>
                        <a:pt x="236" y="524"/>
                        <a:pt x="255" y="524"/>
                      </a:cubicBezTo>
                      <a:cubicBezTo>
                        <a:pt x="344" y="524"/>
                        <a:pt x="440" y="459"/>
                        <a:pt x="468" y="349"/>
                      </a:cubicBezTo>
                      <a:lnTo>
                        <a:pt x="501" y="349"/>
                      </a:lnTo>
                      <a:cubicBezTo>
                        <a:pt x="583" y="143"/>
                        <a:pt x="41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9" name="Google Shape;21759;p61"/>
                <p:cNvSpPr/>
                <p:nvPr/>
              </p:nvSpPr>
              <p:spPr>
                <a:xfrm>
                  <a:off x="6768575" y="3719775"/>
                  <a:ext cx="153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98" extrusionOk="0">
                      <a:moveTo>
                        <a:pt x="339" y="1"/>
                      </a:moveTo>
                      <a:cubicBezTo>
                        <a:pt x="262" y="1"/>
                        <a:pt x="185" y="45"/>
                        <a:pt x="145" y="126"/>
                      </a:cubicBezTo>
                      <a:cubicBezTo>
                        <a:pt x="1" y="294"/>
                        <a:pt x="169" y="497"/>
                        <a:pt x="349" y="497"/>
                      </a:cubicBezTo>
                      <a:cubicBezTo>
                        <a:pt x="418" y="497"/>
                        <a:pt x="489" y="467"/>
                        <a:pt x="545" y="393"/>
                      </a:cubicBezTo>
                      <a:cubicBezTo>
                        <a:pt x="612" y="293"/>
                        <a:pt x="579" y="126"/>
                        <a:pt x="478" y="59"/>
                      </a:cubicBezTo>
                      <a:cubicBezTo>
                        <a:pt x="439" y="20"/>
                        <a:pt x="389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0" name="Google Shape;21760;p61"/>
                <p:cNvSpPr/>
                <p:nvPr/>
              </p:nvSpPr>
              <p:spPr>
                <a:xfrm>
                  <a:off x="6776400" y="3674425"/>
                  <a:ext cx="125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09" extrusionOk="0">
                      <a:moveTo>
                        <a:pt x="222" y="1"/>
                      </a:moveTo>
                      <a:cubicBezTo>
                        <a:pt x="1" y="1"/>
                        <a:pt x="241" y="408"/>
                        <a:pt x="383" y="408"/>
                      </a:cubicBezTo>
                      <a:cubicBezTo>
                        <a:pt x="421" y="408"/>
                        <a:pt x="452" y="379"/>
                        <a:pt x="466" y="305"/>
                      </a:cubicBezTo>
                      <a:cubicBezTo>
                        <a:pt x="499" y="172"/>
                        <a:pt x="399" y="38"/>
                        <a:pt x="266" y="5"/>
                      </a:cubicBezTo>
                      <a:cubicBezTo>
                        <a:pt x="249" y="2"/>
                        <a:pt x="235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1" name="Google Shape;21761;p61"/>
                <p:cNvSpPr/>
                <p:nvPr/>
              </p:nvSpPr>
              <p:spPr>
                <a:xfrm>
                  <a:off x="6855025" y="3571425"/>
                  <a:ext cx="156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00" extrusionOk="0">
                      <a:moveTo>
                        <a:pt x="353" y="1"/>
                      </a:moveTo>
                      <a:cubicBezTo>
                        <a:pt x="161" y="1"/>
                        <a:pt x="0" y="294"/>
                        <a:pt x="189" y="456"/>
                      </a:cubicBezTo>
                      <a:cubicBezTo>
                        <a:pt x="245" y="483"/>
                        <a:pt x="300" y="500"/>
                        <a:pt x="353" y="500"/>
                      </a:cubicBezTo>
                      <a:cubicBezTo>
                        <a:pt x="428" y="500"/>
                        <a:pt x="498" y="467"/>
                        <a:pt x="556" y="389"/>
                      </a:cubicBezTo>
                      <a:cubicBezTo>
                        <a:pt x="623" y="289"/>
                        <a:pt x="590" y="155"/>
                        <a:pt x="490" y="55"/>
                      </a:cubicBezTo>
                      <a:cubicBezTo>
                        <a:pt x="445" y="17"/>
                        <a:pt x="39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2" name="Google Shape;21762;p61"/>
                <p:cNvSpPr/>
                <p:nvPr/>
              </p:nvSpPr>
              <p:spPr>
                <a:xfrm>
                  <a:off x="6803050" y="3645325"/>
                  <a:ext cx="14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2" extrusionOk="0">
                      <a:moveTo>
                        <a:pt x="310" y="0"/>
                      </a:moveTo>
                      <a:cubicBezTo>
                        <a:pt x="228" y="0"/>
                        <a:pt x="143" y="37"/>
                        <a:pt x="100" y="102"/>
                      </a:cubicBezTo>
                      <a:cubicBezTo>
                        <a:pt x="0" y="202"/>
                        <a:pt x="33" y="368"/>
                        <a:pt x="134" y="435"/>
                      </a:cubicBezTo>
                      <a:cubicBezTo>
                        <a:pt x="179" y="465"/>
                        <a:pt x="237" y="482"/>
                        <a:pt x="294" y="482"/>
                      </a:cubicBezTo>
                      <a:cubicBezTo>
                        <a:pt x="363" y="482"/>
                        <a:pt x="430" y="457"/>
                        <a:pt x="467" y="402"/>
                      </a:cubicBezTo>
                      <a:cubicBezTo>
                        <a:pt x="567" y="268"/>
                        <a:pt x="534" y="135"/>
                        <a:pt x="434" y="35"/>
                      </a:cubicBezTo>
                      <a:cubicBezTo>
                        <a:pt x="398" y="11"/>
                        <a:pt x="354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3" name="Google Shape;21763;p61"/>
                <p:cNvSpPr/>
                <p:nvPr/>
              </p:nvSpPr>
              <p:spPr>
                <a:xfrm>
                  <a:off x="6660575" y="3707275"/>
                  <a:ext cx="180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85" extrusionOk="0">
                      <a:moveTo>
                        <a:pt x="374" y="0"/>
                      </a:moveTo>
                      <a:cubicBezTo>
                        <a:pt x="339" y="0"/>
                        <a:pt x="301" y="8"/>
                        <a:pt x="262" y="25"/>
                      </a:cubicBezTo>
                      <a:cubicBezTo>
                        <a:pt x="1" y="141"/>
                        <a:pt x="118" y="484"/>
                        <a:pt x="350" y="484"/>
                      </a:cubicBezTo>
                      <a:cubicBezTo>
                        <a:pt x="385" y="484"/>
                        <a:pt x="423" y="476"/>
                        <a:pt x="462" y="459"/>
                      </a:cubicBezTo>
                      <a:cubicBezTo>
                        <a:pt x="723" y="343"/>
                        <a:pt x="606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4" name="Google Shape;21764;p61"/>
                <p:cNvSpPr/>
                <p:nvPr/>
              </p:nvSpPr>
              <p:spPr>
                <a:xfrm>
                  <a:off x="6675450" y="3585100"/>
                  <a:ext cx="13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3" extrusionOk="0">
                      <a:moveTo>
                        <a:pt x="241" y="1"/>
                      </a:moveTo>
                      <a:cubicBezTo>
                        <a:pt x="135" y="1"/>
                        <a:pt x="30" y="64"/>
                        <a:pt x="0" y="209"/>
                      </a:cubicBezTo>
                      <a:cubicBezTo>
                        <a:pt x="0" y="342"/>
                        <a:pt x="67" y="442"/>
                        <a:pt x="201" y="476"/>
                      </a:cubicBezTo>
                      <a:cubicBezTo>
                        <a:pt x="218" y="480"/>
                        <a:pt x="236" y="482"/>
                        <a:pt x="253" y="482"/>
                      </a:cubicBezTo>
                      <a:cubicBezTo>
                        <a:pt x="367" y="482"/>
                        <a:pt x="472" y="392"/>
                        <a:pt x="501" y="276"/>
                      </a:cubicBezTo>
                      <a:cubicBezTo>
                        <a:pt x="520" y="106"/>
                        <a:pt x="379" y="1"/>
                        <a:pt x="24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5" name="Google Shape;21765;p61"/>
                <p:cNvSpPr/>
                <p:nvPr/>
              </p:nvSpPr>
              <p:spPr>
                <a:xfrm>
                  <a:off x="6732400" y="3611550"/>
                  <a:ext cx="14950" cy="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7" extrusionOk="0">
                      <a:moveTo>
                        <a:pt x="483" y="1"/>
                      </a:moveTo>
                      <a:cubicBezTo>
                        <a:pt x="316" y="1"/>
                        <a:pt x="1" y="225"/>
                        <a:pt x="258" y="318"/>
                      </a:cubicBezTo>
                      <a:cubicBezTo>
                        <a:pt x="280" y="324"/>
                        <a:pt x="303" y="327"/>
                        <a:pt x="326" y="327"/>
                      </a:cubicBezTo>
                      <a:cubicBezTo>
                        <a:pt x="434" y="327"/>
                        <a:pt x="530" y="262"/>
                        <a:pt x="558" y="152"/>
                      </a:cubicBezTo>
                      <a:cubicBezTo>
                        <a:pt x="598" y="42"/>
                        <a:pt x="554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6" name="Google Shape;21766;p61"/>
                <p:cNvSpPr/>
                <p:nvPr/>
              </p:nvSpPr>
              <p:spPr>
                <a:xfrm>
                  <a:off x="6585375" y="3747625"/>
                  <a:ext cx="149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74" extrusionOk="0">
                      <a:moveTo>
                        <a:pt x="249" y="1"/>
                      </a:moveTo>
                      <a:cubicBezTo>
                        <a:pt x="202" y="1"/>
                        <a:pt x="151" y="14"/>
                        <a:pt x="101" y="46"/>
                      </a:cubicBezTo>
                      <a:cubicBezTo>
                        <a:pt x="1" y="146"/>
                        <a:pt x="1" y="279"/>
                        <a:pt x="68" y="379"/>
                      </a:cubicBezTo>
                      <a:cubicBezTo>
                        <a:pt x="126" y="438"/>
                        <a:pt x="206" y="473"/>
                        <a:pt x="283" y="473"/>
                      </a:cubicBezTo>
                      <a:cubicBezTo>
                        <a:pt x="339" y="473"/>
                        <a:pt x="393" y="455"/>
                        <a:pt x="435" y="413"/>
                      </a:cubicBezTo>
                      <a:cubicBezTo>
                        <a:pt x="597" y="250"/>
                        <a:pt x="452" y="1"/>
                        <a:pt x="24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7" name="Google Shape;21767;p61"/>
                <p:cNvSpPr/>
                <p:nvPr/>
              </p:nvSpPr>
              <p:spPr>
                <a:xfrm>
                  <a:off x="6537850" y="3738750"/>
                  <a:ext cx="13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87" extrusionOk="0">
                      <a:moveTo>
                        <a:pt x="234" y="1"/>
                      </a:moveTo>
                      <a:cubicBezTo>
                        <a:pt x="101" y="34"/>
                        <a:pt x="1" y="134"/>
                        <a:pt x="34" y="267"/>
                      </a:cubicBezTo>
                      <a:cubicBezTo>
                        <a:pt x="49" y="418"/>
                        <a:pt x="152" y="487"/>
                        <a:pt x="258" y="487"/>
                      </a:cubicBezTo>
                      <a:cubicBezTo>
                        <a:pt x="386" y="487"/>
                        <a:pt x="519" y="384"/>
                        <a:pt x="501" y="201"/>
                      </a:cubicBezTo>
                      <a:cubicBezTo>
                        <a:pt x="468" y="67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8" name="Google Shape;21768;p61"/>
                <p:cNvSpPr/>
                <p:nvPr/>
              </p:nvSpPr>
              <p:spPr>
                <a:xfrm>
                  <a:off x="6586225" y="3715375"/>
                  <a:ext cx="13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0" extrusionOk="0">
                      <a:moveTo>
                        <a:pt x="281" y="0"/>
                      </a:moveTo>
                      <a:cubicBezTo>
                        <a:pt x="242" y="0"/>
                        <a:pt x="202" y="11"/>
                        <a:pt x="167" y="35"/>
                      </a:cubicBezTo>
                      <a:cubicBezTo>
                        <a:pt x="34" y="102"/>
                        <a:pt x="0" y="235"/>
                        <a:pt x="67" y="368"/>
                      </a:cubicBezTo>
                      <a:cubicBezTo>
                        <a:pt x="110" y="433"/>
                        <a:pt x="195" y="470"/>
                        <a:pt x="276" y="470"/>
                      </a:cubicBezTo>
                      <a:cubicBezTo>
                        <a:pt x="321" y="470"/>
                        <a:pt x="365" y="459"/>
                        <a:pt x="401" y="435"/>
                      </a:cubicBezTo>
                      <a:cubicBezTo>
                        <a:pt x="501" y="368"/>
                        <a:pt x="534" y="235"/>
                        <a:pt x="467" y="102"/>
                      </a:cubicBezTo>
                      <a:cubicBezTo>
                        <a:pt x="424" y="37"/>
                        <a:pt x="353" y="0"/>
                        <a:pt x="28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9" name="Google Shape;21769;p61"/>
                <p:cNvSpPr/>
                <p:nvPr/>
              </p:nvSpPr>
              <p:spPr>
                <a:xfrm>
                  <a:off x="6497825" y="3793300"/>
                  <a:ext cx="1312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2" extrusionOk="0">
                      <a:moveTo>
                        <a:pt x="279" y="0"/>
                      </a:moveTo>
                      <a:cubicBezTo>
                        <a:pt x="230" y="0"/>
                        <a:pt x="179" y="17"/>
                        <a:pt x="134" y="53"/>
                      </a:cubicBezTo>
                      <a:cubicBezTo>
                        <a:pt x="0" y="154"/>
                        <a:pt x="0" y="287"/>
                        <a:pt x="100" y="387"/>
                      </a:cubicBezTo>
                      <a:cubicBezTo>
                        <a:pt x="152" y="452"/>
                        <a:pt x="225" y="482"/>
                        <a:pt x="294" y="482"/>
                      </a:cubicBezTo>
                      <a:cubicBezTo>
                        <a:pt x="401" y="482"/>
                        <a:pt x="501" y="409"/>
                        <a:pt x="501" y="287"/>
                      </a:cubicBezTo>
                      <a:cubicBezTo>
                        <a:pt x="525" y="117"/>
                        <a:pt x="40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0" name="Google Shape;21770;p61"/>
                <p:cNvSpPr/>
                <p:nvPr/>
              </p:nvSpPr>
              <p:spPr>
                <a:xfrm>
                  <a:off x="6233475" y="3810475"/>
                  <a:ext cx="125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4" extrusionOk="0">
                      <a:moveTo>
                        <a:pt x="234" y="0"/>
                      </a:moveTo>
                      <a:cubicBezTo>
                        <a:pt x="67" y="0"/>
                        <a:pt x="0" y="134"/>
                        <a:pt x="0" y="267"/>
                      </a:cubicBezTo>
                      <a:cubicBezTo>
                        <a:pt x="0" y="383"/>
                        <a:pt x="101" y="474"/>
                        <a:pt x="215" y="474"/>
                      </a:cubicBezTo>
                      <a:cubicBezTo>
                        <a:pt x="232" y="474"/>
                        <a:pt x="249" y="472"/>
                        <a:pt x="267" y="467"/>
                      </a:cubicBezTo>
                      <a:cubicBezTo>
                        <a:pt x="400" y="467"/>
                        <a:pt x="501" y="334"/>
                        <a:pt x="467" y="234"/>
                      </a:cubicBezTo>
                      <a:cubicBezTo>
                        <a:pt x="467" y="100"/>
                        <a:pt x="334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1" name="Google Shape;21771;p61"/>
                <p:cNvSpPr/>
                <p:nvPr/>
              </p:nvSpPr>
              <p:spPr>
                <a:xfrm>
                  <a:off x="6165175" y="3779025"/>
                  <a:ext cx="182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482" extrusionOk="0">
                      <a:moveTo>
                        <a:pt x="358" y="0"/>
                      </a:moveTo>
                      <a:cubicBezTo>
                        <a:pt x="122" y="0"/>
                        <a:pt x="1" y="370"/>
                        <a:pt x="264" y="458"/>
                      </a:cubicBezTo>
                      <a:cubicBezTo>
                        <a:pt x="301" y="474"/>
                        <a:pt x="336" y="481"/>
                        <a:pt x="370" y="481"/>
                      </a:cubicBezTo>
                      <a:cubicBezTo>
                        <a:pt x="606" y="481"/>
                        <a:pt x="727" y="112"/>
                        <a:pt x="464" y="24"/>
                      </a:cubicBezTo>
                      <a:cubicBezTo>
                        <a:pt x="427" y="8"/>
                        <a:pt x="391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2" name="Google Shape;21772;p61"/>
                <p:cNvSpPr/>
                <p:nvPr/>
              </p:nvSpPr>
              <p:spPr>
                <a:xfrm>
                  <a:off x="6284325" y="3781700"/>
                  <a:ext cx="125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85" extrusionOk="0">
                      <a:moveTo>
                        <a:pt x="251" y="0"/>
                      </a:moveTo>
                      <a:cubicBezTo>
                        <a:pt x="126" y="0"/>
                        <a:pt x="1" y="84"/>
                        <a:pt x="1" y="251"/>
                      </a:cubicBezTo>
                      <a:cubicBezTo>
                        <a:pt x="1" y="384"/>
                        <a:pt x="101" y="484"/>
                        <a:pt x="234" y="484"/>
                      </a:cubicBezTo>
                      <a:cubicBezTo>
                        <a:pt x="368" y="484"/>
                        <a:pt x="501" y="384"/>
                        <a:pt x="501" y="251"/>
                      </a:cubicBezTo>
                      <a:cubicBezTo>
                        <a:pt x="501" y="84"/>
                        <a:pt x="376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3" name="Google Shape;21773;p61"/>
                <p:cNvSpPr/>
                <p:nvPr/>
              </p:nvSpPr>
              <p:spPr>
                <a:xfrm>
                  <a:off x="6245975" y="3836475"/>
                  <a:ext cx="133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9" extrusionOk="0">
                      <a:moveTo>
                        <a:pt x="286" y="1"/>
                      </a:moveTo>
                      <a:cubicBezTo>
                        <a:pt x="212" y="1"/>
                        <a:pt x="139" y="36"/>
                        <a:pt x="101" y="94"/>
                      </a:cubicBezTo>
                      <a:cubicBezTo>
                        <a:pt x="1" y="194"/>
                        <a:pt x="34" y="328"/>
                        <a:pt x="134" y="428"/>
                      </a:cubicBezTo>
                      <a:cubicBezTo>
                        <a:pt x="176" y="470"/>
                        <a:pt x="229" y="488"/>
                        <a:pt x="283" y="488"/>
                      </a:cubicBezTo>
                      <a:cubicBezTo>
                        <a:pt x="356" y="488"/>
                        <a:pt x="429" y="453"/>
                        <a:pt x="468" y="395"/>
                      </a:cubicBezTo>
                      <a:cubicBezTo>
                        <a:pt x="534" y="295"/>
                        <a:pt x="534" y="128"/>
                        <a:pt x="434" y="61"/>
                      </a:cubicBezTo>
                      <a:cubicBezTo>
                        <a:pt x="392" y="19"/>
                        <a:pt x="339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4" name="Google Shape;21774;p61"/>
                <p:cNvSpPr/>
                <p:nvPr/>
              </p:nvSpPr>
              <p:spPr>
                <a:xfrm>
                  <a:off x="6090150" y="3793575"/>
                  <a:ext cx="14775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321" extrusionOk="0">
                      <a:moveTo>
                        <a:pt x="261" y="1"/>
                      </a:moveTo>
                      <a:cubicBezTo>
                        <a:pt x="153" y="1"/>
                        <a:pt x="57" y="65"/>
                        <a:pt x="29" y="176"/>
                      </a:cubicBezTo>
                      <a:cubicBezTo>
                        <a:pt x="0" y="281"/>
                        <a:pt x="43" y="321"/>
                        <a:pt x="111" y="321"/>
                      </a:cubicBezTo>
                      <a:cubicBezTo>
                        <a:pt x="277" y="321"/>
                        <a:pt x="591" y="80"/>
                        <a:pt x="329" y="9"/>
                      </a:cubicBezTo>
                      <a:cubicBezTo>
                        <a:pt x="306" y="3"/>
                        <a:pt x="284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5" name="Google Shape;21775;p61"/>
                <p:cNvSpPr/>
                <p:nvPr/>
              </p:nvSpPr>
              <p:spPr>
                <a:xfrm>
                  <a:off x="6066200" y="3778025"/>
                  <a:ext cx="13850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8" extrusionOk="0">
                      <a:moveTo>
                        <a:pt x="278" y="1"/>
                      </a:moveTo>
                      <a:cubicBezTo>
                        <a:pt x="136" y="1"/>
                        <a:pt x="0" y="139"/>
                        <a:pt x="53" y="298"/>
                      </a:cubicBezTo>
                      <a:cubicBezTo>
                        <a:pt x="88" y="419"/>
                        <a:pt x="185" y="477"/>
                        <a:pt x="285" y="477"/>
                      </a:cubicBezTo>
                      <a:cubicBezTo>
                        <a:pt x="378" y="477"/>
                        <a:pt x="472" y="427"/>
                        <a:pt x="520" y="331"/>
                      </a:cubicBezTo>
                      <a:cubicBezTo>
                        <a:pt x="553" y="231"/>
                        <a:pt x="520" y="64"/>
                        <a:pt x="387" y="31"/>
                      </a:cubicBezTo>
                      <a:cubicBezTo>
                        <a:pt x="352" y="10"/>
                        <a:pt x="315" y="1"/>
                        <a:pt x="2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6" name="Google Shape;21776;p61"/>
                <p:cNvSpPr/>
                <p:nvPr/>
              </p:nvSpPr>
              <p:spPr>
                <a:xfrm>
                  <a:off x="6411950" y="3833125"/>
                  <a:ext cx="1440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362" extrusionOk="0">
                      <a:moveTo>
                        <a:pt x="482" y="1"/>
                      </a:moveTo>
                      <a:cubicBezTo>
                        <a:pt x="317" y="1"/>
                        <a:pt x="0" y="312"/>
                        <a:pt x="300" y="362"/>
                      </a:cubicBezTo>
                      <a:cubicBezTo>
                        <a:pt x="433" y="362"/>
                        <a:pt x="533" y="262"/>
                        <a:pt x="567" y="128"/>
                      </a:cubicBezTo>
                      <a:cubicBezTo>
                        <a:pt x="575" y="36"/>
                        <a:pt x="53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7" name="Google Shape;21777;p61"/>
                <p:cNvSpPr/>
                <p:nvPr/>
              </p:nvSpPr>
              <p:spPr>
                <a:xfrm>
                  <a:off x="6257650" y="3876175"/>
                  <a:ext cx="13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89" extrusionOk="0">
                      <a:moveTo>
                        <a:pt x="253" y="1"/>
                      </a:moveTo>
                      <a:cubicBezTo>
                        <a:pt x="236" y="1"/>
                        <a:pt x="218" y="3"/>
                        <a:pt x="201" y="7"/>
                      </a:cubicBezTo>
                      <a:cubicBezTo>
                        <a:pt x="67" y="41"/>
                        <a:pt x="1" y="174"/>
                        <a:pt x="34" y="308"/>
                      </a:cubicBezTo>
                      <a:cubicBezTo>
                        <a:pt x="62" y="433"/>
                        <a:pt x="160" y="489"/>
                        <a:pt x="260" y="489"/>
                      </a:cubicBezTo>
                      <a:cubicBezTo>
                        <a:pt x="398" y="489"/>
                        <a:pt x="540" y="382"/>
                        <a:pt x="501" y="208"/>
                      </a:cubicBezTo>
                      <a:cubicBezTo>
                        <a:pt x="472" y="92"/>
                        <a:pt x="367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8" name="Google Shape;21778;p61"/>
                <p:cNvSpPr/>
                <p:nvPr/>
              </p:nvSpPr>
              <p:spPr>
                <a:xfrm>
                  <a:off x="6157900" y="3849425"/>
                  <a:ext cx="113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1" extrusionOk="0">
                      <a:moveTo>
                        <a:pt x="193" y="1"/>
                      </a:moveTo>
                      <a:cubicBezTo>
                        <a:pt x="0" y="1"/>
                        <a:pt x="212" y="380"/>
                        <a:pt x="359" y="380"/>
                      </a:cubicBezTo>
                      <a:cubicBezTo>
                        <a:pt x="399" y="380"/>
                        <a:pt x="434" y="351"/>
                        <a:pt x="455" y="277"/>
                      </a:cubicBezTo>
                      <a:cubicBezTo>
                        <a:pt x="455" y="143"/>
                        <a:pt x="388" y="10"/>
                        <a:pt x="255" y="10"/>
                      </a:cubicBezTo>
                      <a:cubicBezTo>
                        <a:pt x="231" y="4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9" name="Google Shape;21779;p61"/>
                <p:cNvSpPr/>
                <p:nvPr/>
              </p:nvSpPr>
              <p:spPr>
                <a:xfrm>
                  <a:off x="6178825" y="3869025"/>
                  <a:ext cx="15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294" extrusionOk="0">
                      <a:moveTo>
                        <a:pt x="453" y="0"/>
                      </a:moveTo>
                      <a:cubicBezTo>
                        <a:pt x="279" y="0"/>
                        <a:pt x="1" y="151"/>
                        <a:pt x="218" y="260"/>
                      </a:cubicBezTo>
                      <a:cubicBezTo>
                        <a:pt x="263" y="282"/>
                        <a:pt x="307" y="293"/>
                        <a:pt x="349" y="293"/>
                      </a:cubicBezTo>
                      <a:cubicBezTo>
                        <a:pt x="433" y="293"/>
                        <a:pt x="507" y="249"/>
                        <a:pt x="552" y="160"/>
                      </a:cubicBezTo>
                      <a:cubicBezTo>
                        <a:pt x="610" y="44"/>
                        <a:pt x="546" y="0"/>
                        <a:pt x="4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0" name="Google Shape;21780;p61"/>
                <p:cNvSpPr/>
                <p:nvPr/>
              </p:nvSpPr>
              <p:spPr>
                <a:xfrm>
                  <a:off x="6010375" y="3796975"/>
                  <a:ext cx="139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35" extrusionOk="0">
                      <a:moveTo>
                        <a:pt x="232" y="0"/>
                      </a:moveTo>
                      <a:cubicBezTo>
                        <a:pt x="118" y="0"/>
                        <a:pt x="18" y="91"/>
                        <a:pt x="18" y="207"/>
                      </a:cubicBezTo>
                      <a:cubicBezTo>
                        <a:pt x="1" y="300"/>
                        <a:pt x="33" y="335"/>
                        <a:pt x="85" y="335"/>
                      </a:cubicBezTo>
                      <a:cubicBezTo>
                        <a:pt x="238" y="335"/>
                        <a:pt x="558" y="31"/>
                        <a:pt x="285" y="7"/>
                      </a:cubicBezTo>
                      <a:cubicBezTo>
                        <a:pt x="267" y="2"/>
                        <a:pt x="250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1" name="Google Shape;21781;p61"/>
                <p:cNvSpPr/>
                <p:nvPr/>
              </p:nvSpPr>
              <p:spPr>
                <a:xfrm>
                  <a:off x="5726650" y="3680525"/>
                  <a:ext cx="148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75" extrusionOk="0">
                      <a:moveTo>
                        <a:pt x="282" y="1"/>
                      </a:moveTo>
                      <a:cubicBezTo>
                        <a:pt x="190" y="1"/>
                        <a:pt x="107" y="56"/>
                        <a:pt x="59" y="128"/>
                      </a:cubicBezTo>
                      <a:cubicBezTo>
                        <a:pt x="1" y="301"/>
                        <a:pt x="143" y="475"/>
                        <a:pt x="312" y="475"/>
                      </a:cubicBezTo>
                      <a:cubicBezTo>
                        <a:pt x="339" y="475"/>
                        <a:pt x="365" y="470"/>
                        <a:pt x="392" y="461"/>
                      </a:cubicBezTo>
                      <a:cubicBezTo>
                        <a:pt x="592" y="395"/>
                        <a:pt x="592" y="95"/>
                        <a:pt x="392" y="28"/>
                      </a:cubicBezTo>
                      <a:cubicBezTo>
                        <a:pt x="355" y="9"/>
                        <a:pt x="318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2" name="Google Shape;21782;p61"/>
                <p:cNvSpPr/>
                <p:nvPr/>
              </p:nvSpPr>
              <p:spPr>
                <a:xfrm>
                  <a:off x="5723250" y="3652850"/>
                  <a:ext cx="11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11" extrusionOk="0">
                      <a:moveTo>
                        <a:pt x="340" y="1"/>
                      </a:moveTo>
                      <a:cubicBezTo>
                        <a:pt x="201" y="1"/>
                        <a:pt x="0" y="410"/>
                        <a:pt x="202" y="410"/>
                      </a:cubicBezTo>
                      <a:cubicBezTo>
                        <a:pt x="219" y="410"/>
                        <a:pt x="239" y="407"/>
                        <a:pt x="261" y="401"/>
                      </a:cubicBezTo>
                      <a:cubicBezTo>
                        <a:pt x="395" y="368"/>
                        <a:pt x="462" y="201"/>
                        <a:pt x="428" y="101"/>
                      </a:cubicBezTo>
                      <a:cubicBezTo>
                        <a:pt x="409" y="29"/>
                        <a:pt x="376" y="1"/>
                        <a:pt x="34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3" name="Google Shape;21783;p61"/>
                <p:cNvSpPr/>
                <p:nvPr/>
              </p:nvSpPr>
              <p:spPr>
                <a:xfrm>
                  <a:off x="5810675" y="3717825"/>
                  <a:ext cx="157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472" extrusionOk="0">
                      <a:moveTo>
                        <a:pt x="339" y="0"/>
                      </a:moveTo>
                      <a:cubicBezTo>
                        <a:pt x="326" y="0"/>
                        <a:pt x="313" y="1"/>
                        <a:pt x="300" y="4"/>
                      </a:cubicBezTo>
                      <a:cubicBezTo>
                        <a:pt x="67" y="37"/>
                        <a:pt x="0" y="304"/>
                        <a:pt x="200" y="437"/>
                      </a:cubicBezTo>
                      <a:cubicBezTo>
                        <a:pt x="236" y="461"/>
                        <a:pt x="275" y="472"/>
                        <a:pt x="316" y="472"/>
                      </a:cubicBezTo>
                      <a:cubicBezTo>
                        <a:pt x="391" y="472"/>
                        <a:pt x="469" y="435"/>
                        <a:pt x="534" y="371"/>
                      </a:cubicBezTo>
                      <a:cubicBezTo>
                        <a:pt x="627" y="215"/>
                        <a:pt x="517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4" name="Google Shape;21784;p61"/>
                <p:cNvSpPr/>
                <p:nvPr/>
              </p:nvSpPr>
              <p:spPr>
                <a:xfrm>
                  <a:off x="5814000" y="3734575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401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468" y="234"/>
                      </a:cubicBezTo>
                      <a:cubicBezTo>
                        <a:pt x="468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5" name="Google Shape;21785;p61"/>
                <p:cNvSpPr/>
                <p:nvPr/>
              </p:nvSpPr>
              <p:spPr>
                <a:xfrm>
                  <a:off x="5571525" y="3628900"/>
                  <a:ext cx="1887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515" extrusionOk="0">
                      <a:moveTo>
                        <a:pt x="354" y="1"/>
                      </a:moveTo>
                      <a:cubicBezTo>
                        <a:pt x="118" y="1"/>
                        <a:pt x="0" y="375"/>
                        <a:pt x="293" y="492"/>
                      </a:cubicBezTo>
                      <a:cubicBezTo>
                        <a:pt x="328" y="507"/>
                        <a:pt x="361" y="514"/>
                        <a:pt x="393" y="514"/>
                      </a:cubicBezTo>
                      <a:cubicBezTo>
                        <a:pt x="632" y="514"/>
                        <a:pt x="754" y="113"/>
                        <a:pt x="460" y="25"/>
                      </a:cubicBezTo>
                      <a:cubicBezTo>
                        <a:pt x="423" y="8"/>
                        <a:pt x="387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6" name="Google Shape;21786;p61"/>
                <p:cNvSpPr/>
                <p:nvPr/>
              </p:nvSpPr>
              <p:spPr>
                <a:xfrm>
                  <a:off x="5408700" y="3487525"/>
                  <a:ext cx="155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501" extrusionOk="0">
                      <a:moveTo>
                        <a:pt x="239" y="1"/>
                      </a:moveTo>
                      <a:cubicBezTo>
                        <a:pt x="176" y="1"/>
                        <a:pt x="118" y="26"/>
                        <a:pt x="68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5" y="483"/>
                        <a:pt x="211" y="501"/>
                        <a:pt x="263" y="501"/>
                      </a:cubicBezTo>
                      <a:cubicBezTo>
                        <a:pt x="468" y="501"/>
                        <a:pt x="621" y="235"/>
                        <a:pt x="435" y="76"/>
                      </a:cubicBezTo>
                      <a:cubicBezTo>
                        <a:pt x="368" y="26"/>
                        <a:pt x="301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7" name="Google Shape;21787;p61"/>
                <p:cNvSpPr/>
                <p:nvPr/>
              </p:nvSpPr>
              <p:spPr>
                <a:xfrm>
                  <a:off x="5428725" y="350857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34" y="1"/>
                      </a:moveTo>
                      <a:cubicBezTo>
                        <a:pt x="101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501" y="368"/>
                        <a:pt x="501" y="234"/>
                      </a:cubicBezTo>
                      <a:cubicBezTo>
                        <a:pt x="501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8" name="Google Shape;21788;p61"/>
                <p:cNvSpPr/>
                <p:nvPr/>
              </p:nvSpPr>
              <p:spPr>
                <a:xfrm>
                  <a:off x="5536300" y="36872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5" y="1"/>
                      </a:moveTo>
                      <a:cubicBezTo>
                        <a:pt x="251" y="1"/>
                        <a:pt x="207" y="20"/>
                        <a:pt x="167" y="59"/>
                      </a:cubicBezTo>
                      <a:cubicBezTo>
                        <a:pt x="34" y="126"/>
                        <a:pt x="1" y="259"/>
                        <a:pt x="67" y="393"/>
                      </a:cubicBezTo>
                      <a:cubicBezTo>
                        <a:pt x="110" y="457"/>
                        <a:pt x="195" y="494"/>
                        <a:pt x="277" y="494"/>
                      </a:cubicBezTo>
                      <a:cubicBezTo>
                        <a:pt x="322" y="494"/>
                        <a:pt x="365" y="483"/>
                        <a:pt x="401" y="459"/>
                      </a:cubicBezTo>
                      <a:cubicBezTo>
                        <a:pt x="534" y="359"/>
                        <a:pt x="568" y="226"/>
                        <a:pt x="468" y="126"/>
                      </a:cubicBezTo>
                      <a:cubicBezTo>
                        <a:pt x="427" y="45"/>
                        <a:pt x="362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9" name="Google Shape;21789;p61"/>
                <p:cNvSpPr/>
                <p:nvPr/>
              </p:nvSpPr>
              <p:spPr>
                <a:xfrm>
                  <a:off x="5444575" y="3616325"/>
                  <a:ext cx="142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89" extrusionOk="0">
                      <a:moveTo>
                        <a:pt x="285" y="0"/>
                      </a:moveTo>
                      <a:cubicBezTo>
                        <a:pt x="212" y="0"/>
                        <a:pt x="139" y="36"/>
                        <a:pt x="100" y="94"/>
                      </a:cubicBezTo>
                      <a:cubicBezTo>
                        <a:pt x="0" y="194"/>
                        <a:pt x="34" y="361"/>
                        <a:pt x="134" y="428"/>
                      </a:cubicBezTo>
                      <a:cubicBezTo>
                        <a:pt x="176" y="470"/>
                        <a:pt x="229" y="488"/>
                        <a:pt x="282" y="488"/>
                      </a:cubicBezTo>
                      <a:cubicBezTo>
                        <a:pt x="356" y="488"/>
                        <a:pt x="429" y="452"/>
                        <a:pt x="467" y="394"/>
                      </a:cubicBezTo>
                      <a:cubicBezTo>
                        <a:pt x="567" y="294"/>
                        <a:pt x="534" y="127"/>
                        <a:pt x="434" y="61"/>
                      </a:cubicBezTo>
                      <a:cubicBezTo>
                        <a:pt x="392" y="19"/>
                        <a:pt x="338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0" name="Google Shape;21790;p61"/>
                <p:cNvSpPr/>
                <p:nvPr/>
              </p:nvSpPr>
              <p:spPr>
                <a:xfrm>
                  <a:off x="5277775" y="3390125"/>
                  <a:ext cx="133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0" extrusionOk="0">
                      <a:moveTo>
                        <a:pt x="250" y="1"/>
                      </a:moveTo>
                      <a:cubicBezTo>
                        <a:pt x="209" y="1"/>
                        <a:pt x="170" y="12"/>
                        <a:pt x="134" y="36"/>
                      </a:cubicBezTo>
                      <a:cubicBezTo>
                        <a:pt x="1" y="136"/>
                        <a:pt x="1" y="269"/>
                        <a:pt x="68" y="369"/>
                      </a:cubicBezTo>
                      <a:cubicBezTo>
                        <a:pt x="126" y="447"/>
                        <a:pt x="196" y="480"/>
                        <a:pt x="264" y="480"/>
                      </a:cubicBezTo>
                      <a:cubicBezTo>
                        <a:pt x="313" y="480"/>
                        <a:pt x="360" y="463"/>
                        <a:pt x="401" y="436"/>
                      </a:cubicBezTo>
                      <a:cubicBezTo>
                        <a:pt x="501" y="336"/>
                        <a:pt x="535" y="202"/>
                        <a:pt x="468" y="102"/>
                      </a:cubicBezTo>
                      <a:cubicBezTo>
                        <a:pt x="403" y="38"/>
                        <a:pt x="325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1" name="Google Shape;21791;p61"/>
                <p:cNvSpPr/>
                <p:nvPr/>
              </p:nvSpPr>
              <p:spPr>
                <a:xfrm>
                  <a:off x="5284450" y="3334975"/>
                  <a:ext cx="133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7" extrusionOk="0">
                      <a:moveTo>
                        <a:pt x="249" y="0"/>
                      </a:moveTo>
                      <a:cubicBezTo>
                        <a:pt x="135" y="0"/>
                        <a:pt x="34" y="91"/>
                        <a:pt x="34" y="207"/>
                      </a:cubicBezTo>
                      <a:cubicBezTo>
                        <a:pt x="1" y="340"/>
                        <a:pt x="101" y="474"/>
                        <a:pt x="234" y="507"/>
                      </a:cubicBezTo>
                      <a:cubicBezTo>
                        <a:pt x="368" y="507"/>
                        <a:pt x="468" y="407"/>
                        <a:pt x="501" y="273"/>
                      </a:cubicBezTo>
                      <a:cubicBezTo>
                        <a:pt x="534" y="140"/>
                        <a:pt x="434" y="40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2" name="Google Shape;21792;p61"/>
                <p:cNvSpPr/>
                <p:nvPr/>
              </p:nvSpPr>
              <p:spPr>
                <a:xfrm>
                  <a:off x="5519625" y="3506825"/>
                  <a:ext cx="1472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99" extrusionOk="0">
                      <a:moveTo>
                        <a:pt x="256" y="0"/>
                      </a:moveTo>
                      <a:cubicBezTo>
                        <a:pt x="190" y="0"/>
                        <a:pt x="122" y="31"/>
                        <a:pt x="67" y="104"/>
                      </a:cubicBezTo>
                      <a:cubicBezTo>
                        <a:pt x="0" y="204"/>
                        <a:pt x="0" y="371"/>
                        <a:pt x="134" y="438"/>
                      </a:cubicBezTo>
                      <a:cubicBezTo>
                        <a:pt x="176" y="480"/>
                        <a:pt x="224" y="498"/>
                        <a:pt x="272" y="498"/>
                      </a:cubicBezTo>
                      <a:cubicBezTo>
                        <a:pt x="340" y="498"/>
                        <a:pt x="409" y="463"/>
                        <a:pt x="467" y="404"/>
                      </a:cubicBezTo>
                      <a:cubicBezTo>
                        <a:pt x="588" y="211"/>
                        <a:pt x="429" y="0"/>
                        <a:pt x="25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3" name="Google Shape;21793;p61"/>
                <p:cNvSpPr/>
                <p:nvPr/>
              </p:nvSpPr>
              <p:spPr>
                <a:xfrm>
                  <a:off x="5525825" y="3543600"/>
                  <a:ext cx="136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74" extrusionOk="0">
                      <a:moveTo>
                        <a:pt x="251" y="1"/>
                      </a:moveTo>
                      <a:cubicBezTo>
                        <a:pt x="123" y="1"/>
                        <a:pt x="0" y="96"/>
                        <a:pt x="19" y="268"/>
                      </a:cubicBezTo>
                      <a:cubicBezTo>
                        <a:pt x="19" y="410"/>
                        <a:pt x="122" y="473"/>
                        <a:pt x="233" y="473"/>
                      </a:cubicBezTo>
                      <a:cubicBezTo>
                        <a:pt x="382" y="473"/>
                        <a:pt x="544" y="359"/>
                        <a:pt x="486" y="168"/>
                      </a:cubicBezTo>
                      <a:cubicBezTo>
                        <a:pt x="444" y="54"/>
                        <a:pt x="346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4" name="Google Shape;21794;p61"/>
                <p:cNvSpPr/>
                <p:nvPr/>
              </p:nvSpPr>
              <p:spPr>
                <a:xfrm>
                  <a:off x="5349525" y="3355800"/>
                  <a:ext cx="17450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370" y="0"/>
                      </a:moveTo>
                      <a:cubicBezTo>
                        <a:pt x="173" y="0"/>
                        <a:pt x="1" y="267"/>
                        <a:pt x="200" y="441"/>
                      </a:cubicBezTo>
                      <a:cubicBezTo>
                        <a:pt x="251" y="478"/>
                        <a:pt x="305" y="493"/>
                        <a:pt x="356" y="493"/>
                      </a:cubicBezTo>
                      <a:cubicBezTo>
                        <a:pt x="542" y="493"/>
                        <a:pt x="697" y="290"/>
                        <a:pt x="567" y="108"/>
                      </a:cubicBezTo>
                      <a:cubicBezTo>
                        <a:pt x="507" y="31"/>
                        <a:pt x="437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5" name="Google Shape;21795;p61"/>
                <p:cNvSpPr/>
                <p:nvPr/>
              </p:nvSpPr>
              <p:spPr>
                <a:xfrm>
                  <a:off x="5275275" y="3156500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82" y="1"/>
                      </a:moveTo>
                      <a:cubicBezTo>
                        <a:pt x="168" y="1"/>
                        <a:pt x="63" y="91"/>
                        <a:pt x="34" y="207"/>
                      </a:cubicBezTo>
                      <a:cubicBezTo>
                        <a:pt x="1" y="341"/>
                        <a:pt x="101" y="474"/>
                        <a:pt x="234" y="474"/>
                      </a:cubicBezTo>
                      <a:cubicBezTo>
                        <a:pt x="257" y="480"/>
                        <a:pt x="280" y="483"/>
                        <a:pt x="302" y="483"/>
                      </a:cubicBezTo>
                      <a:cubicBezTo>
                        <a:pt x="411" y="483"/>
                        <a:pt x="507" y="418"/>
                        <a:pt x="535" y="307"/>
                      </a:cubicBezTo>
                      <a:cubicBezTo>
                        <a:pt x="535" y="174"/>
                        <a:pt x="468" y="41"/>
                        <a:pt x="334" y="7"/>
                      </a:cubicBezTo>
                      <a:cubicBezTo>
                        <a:pt x="317" y="3"/>
                        <a:pt x="29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6" name="Google Shape;21796;p61"/>
                <p:cNvSpPr/>
                <p:nvPr/>
              </p:nvSpPr>
              <p:spPr>
                <a:xfrm>
                  <a:off x="7538575" y="2058175"/>
                  <a:ext cx="140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75" extrusionOk="0">
                      <a:moveTo>
                        <a:pt x="250" y="0"/>
                      </a:moveTo>
                      <a:cubicBezTo>
                        <a:pt x="184" y="0"/>
                        <a:pt x="117" y="25"/>
                        <a:pt x="67" y="75"/>
                      </a:cubicBezTo>
                      <a:cubicBezTo>
                        <a:pt x="0" y="176"/>
                        <a:pt x="0" y="342"/>
                        <a:pt x="67" y="409"/>
                      </a:cubicBezTo>
                      <a:cubicBezTo>
                        <a:pt x="113" y="455"/>
                        <a:pt x="166" y="475"/>
                        <a:pt x="218" y="475"/>
                      </a:cubicBezTo>
                      <a:cubicBezTo>
                        <a:pt x="394" y="475"/>
                        <a:pt x="562" y="255"/>
                        <a:pt x="434" y="75"/>
                      </a:cubicBezTo>
                      <a:cubicBezTo>
                        <a:pt x="384" y="25"/>
                        <a:pt x="317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7" name="Google Shape;21797;p61"/>
                <p:cNvSpPr/>
                <p:nvPr/>
              </p:nvSpPr>
              <p:spPr>
                <a:xfrm>
                  <a:off x="7709300" y="2175325"/>
                  <a:ext cx="14300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05" extrusionOk="0">
                      <a:moveTo>
                        <a:pt x="123" y="1"/>
                      </a:moveTo>
                      <a:cubicBezTo>
                        <a:pt x="48" y="1"/>
                        <a:pt x="1" y="44"/>
                        <a:pt x="43" y="160"/>
                      </a:cubicBezTo>
                      <a:cubicBezTo>
                        <a:pt x="68" y="261"/>
                        <a:pt x="152" y="305"/>
                        <a:pt x="250" y="305"/>
                      </a:cubicBezTo>
                      <a:cubicBezTo>
                        <a:pt x="280" y="305"/>
                        <a:pt x="311" y="301"/>
                        <a:pt x="343" y="293"/>
                      </a:cubicBezTo>
                      <a:cubicBezTo>
                        <a:pt x="571" y="202"/>
                        <a:pt x="28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8" name="Google Shape;21798;p61"/>
                <p:cNvSpPr/>
                <p:nvPr/>
              </p:nvSpPr>
              <p:spPr>
                <a:xfrm>
                  <a:off x="7726425" y="2157325"/>
                  <a:ext cx="131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49" extrusionOk="0">
                      <a:moveTo>
                        <a:pt x="252" y="0"/>
                      </a:moveTo>
                      <a:cubicBezTo>
                        <a:pt x="221" y="0"/>
                        <a:pt x="190" y="4"/>
                        <a:pt x="158" y="12"/>
                      </a:cubicBezTo>
                      <a:cubicBezTo>
                        <a:pt x="0" y="170"/>
                        <a:pt x="112" y="448"/>
                        <a:pt x="351" y="448"/>
                      </a:cubicBezTo>
                      <a:cubicBezTo>
                        <a:pt x="364" y="448"/>
                        <a:pt x="378" y="448"/>
                        <a:pt x="392" y="446"/>
                      </a:cubicBezTo>
                      <a:cubicBezTo>
                        <a:pt x="492" y="379"/>
                        <a:pt x="525" y="246"/>
                        <a:pt x="492" y="146"/>
                      </a:cubicBezTo>
                      <a:cubicBezTo>
                        <a:pt x="441" y="44"/>
                        <a:pt x="351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9" name="Google Shape;21799;p61"/>
                <p:cNvSpPr/>
                <p:nvPr/>
              </p:nvSpPr>
              <p:spPr>
                <a:xfrm>
                  <a:off x="7701500" y="2049675"/>
                  <a:ext cx="15225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498" extrusionOk="0">
                      <a:moveTo>
                        <a:pt x="324" y="0"/>
                      </a:moveTo>
                      <a:cubicBezTo>
                        <a:pt x="169" y="0"/>
                        <a:pt x="1" y="153"/>
                        <a:pt x="88" y="349"/>
                      </a:cubicBezTo>
                      <a:cubicBezTo>
                        <a:pt x="123" y="453"/>
                        <a:pt x="202" y="497"/>
                        <a:pt x="285" y="497"/>
                      </a:cubicBezTo>
                      <a:cubicBezTo>
                        <a:pt x="441" y="497"/>
                        <a:pt x="608" y="344"/>
                        <a:pt x="521" y="149"/>
                      </a:cubicBezTo>
                      <a:cubicBezTo>
                        <a:pt x="487" y="44"/>
                        <a:pt x="407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0" name="Google Shape;21800;p61"/>
                <p:cNvSpPr/>
                <p:nvPr/>
              </p:nvSpPr>
              <p:spPr>
                <a:xfrm>
                  <a:off x="7586100" y="20915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6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0" y="107"/>
                        <a:pt x="34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7"/>
                      </a:cubicBezTo>
                      <a:cubicBezTo>
                        <a:pt x="501" y="91"/>
                        <a:pt x="400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1" name="Google Shape;21801;p61"/>
                <p:cNvSpPr/>
                <p:nvPr/>
              </p:nvSpPr>
              <p:spPr>
                <a:xfrm>
                  <a:off x="7656150" y="2205325"/>
                  <a:ext cx="139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82" extrusionOk="0">
                      <a:moveTo>
                        <a:pt x="276" y="0"/>
                      </a:moveTo>
                      <a:cubicBezTo>
                        <a:pt x="241" y="0"/>
                        <a:pt x="204" y="9"/>
                        <a:pt x="167" y="27"/>
                      </a:cubicBezTo>
                      <a:cubicBezTo>
                        <a:pt x="67" y="94"/>
                        <a:pt x="0" y="227"/>
                        <a:pt x="67" y="361"/>
                      </a:cubicBezTo>
                      <a:cubicBezTo>
                        <a:pt x="115" y="440"/>
                        <a:pt x="201" y="482"/>
                        <a:pt x="285" y="482"/>
                      </a:cubicBezTo>
                      <a:cubicBezTo>
                        <a:pt x="376" y="482"/>
                        <a:pt x="466" y="432"/>
                        <a:pt x="501" y="327"/>
                      </a:cubicBezTo>
                      <a:cubicBezTo>
                        <a:pt x="555" y="164"/>
                        <a:pt x="432" y="0"/>
                        <a:pt x="2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2" name="Google Shape;21802;p61"/>
                <p:cNvSpPr/>
                <p:nvPr/>
              </p:nvSpPr>
              <p:spPr>
                <a:xfrm>
                  <a:off x="7747875" y="2147075"/>
                  <a:ext cx="1542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1" extrusionOk="0">
                      <a:moveTo>
                        <a:pt x="283" y="1"/>
                      </a:moveTo>
                      <a:cubicBezTo>
                        <a:pt x="236" y="1"/>
                        <a:pt x="185" y="17"/>
                        <a:pt x="134" y="55"/>
                      </a:cubicBezTo>
                      <a:cubicBezTo>
                        <a:pt x="34" y="122"/>
                        <a:pt x="1" y="255"/>
                        <a:pt x="67" y="389"/>
                      </a:cubicBezTo>
                      <a:cubicBezTo>
                        <a:pt x="111" y="453"/>
                        <a:pt x="195" y="490"/>
                        <a:pt x="277" y="490"/>
                      </a:cubicBezTo>
                      <a:cubicBezTo>
                        <a:pt x="322" y="490"/>
                        <a:pt x="366" y="479"/>
                        <a:pt x="401" y="456"/>
                      </a:cubicBezTo>
                      <a:cubicBezTo>
                        <a:pt x="617" y="294"/>
                        <a:pt x="484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3" name="Google Shape;21803;p61"/>
                <p:cNvSpPr/>
                <p:nvPr/>
              </p:nvSpPr>
              <p:spPr>
                <a:xfrm>
                  <a:off x="7687850" y="2011375"/>
                  <a:ext cx="1420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2" extrusionOk="0">
                      <a:moveTo>
                        <a:pt x="260" y="1"/>
                      </a:moveTo>
                      <a:cubicBezTo>
                        <a:pt x="230" y="1"/>
                        <a:pt x="198" y="5"/>
                        <a:pt x="167" y="13"/>
                      </a:cubicBezTo>
                      <a:cubicBezTo>
                        <a:pt x="67" y="79"/>
                        <a:pt x="0" y="213"/>
                        <a:pt x="67" y="346"/>
                      </a:cubicBezTo>
                      <a:cubicBezTo>
                        <a:pt x="118" y="448"/>
                        <a:pt x="208" y="492"/>
                        <a:pt x="307" y="492"/>
                      </a:cubicBezTo>
                      <a:cubicBezTo>
                        <a:pt x="337" y="492"/>
                        <a:pt x="369" y="488"/>
                        <a:pt x="400" y="480"/>
                      </a:cubicBezTo>
                      <a:cubicBezTo>
                        <a:pt x="500" y="413"/>
                        <a:pt x="567" y="246"/>
                        <a:pt x="500" y="146"/>
                      </a:cubicBezTo>
                      <a:cubicBezTo>
                        <a:pt x="449" y="44"/>
                        <a:pt x="360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4" name="Google Shape;21804;p61"/>
                <p:cNvSpPr/>
                <p:nvPr/>
              </p:nvSpPr>
              <p:spPr>
                <a:xfrm>
                  <a:off x="7613625" y="2045225"/>
                  <a:ext cx="133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7" extrusionOk="0">
                      <a:moveTo>
                        <a:pt x="272" y="0"/>
                      </a:moveTo>
                      <a:cubicBezTo>
                        <a:pt x="239" y="0"/>
                        <a:pt x="203" y="8"/>
                        <a:pt x="167" y="26"/>
                      </a:cubicBezTo>
                      <a:cubicBezTo>
                        <a:pt x="34" y="60"/>
                        <a:pt x="0" y="193"/>
                        <a:pt x="34" y="327"/>
                      </a:cubicBezTo>
                      <a:cubicBezTo>
                        <a:pt x="82" y="424"/>
                        <a:pt x="167" y="486"/>
                        <a:pt x="248" y="486"/>
                      </a:cubicBezTo>
                      <a:cubicBezTo>
                        <a:pt x="278" y="486"/>
                        <a:pt x="307" y="478"/>
                        <a:pt x="334" y="460"/>
                      </a:cubicBezTo>
                      <a:cubicBezTo>
                        <a:pt x="467" y="427"/>
                        <a:pt x="534" y="260"/>
                        <a:pt x="467" y="160"/>
                      </a:cubicBezTo>
                      <a:cubicBezTo>
                        <a:pt x="443" y="62"/>
                        <a:pt x="365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5" name="Google Shape;21805;p61"/>
                <p:cNvSpPr/>
                <p:nvPr/>
              </p:nvSpPr>
              <p:spPr>
                <a:xfrm>
                  <a:off x="7672350" y="2257900"/>
                  <a:ext cx="1455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01" extrusionOk="0">
                      <a:moveTo>
                        <a:pt x="118" y="0"/>
                      </a:moveTo>
                      <a:cubicBezTo>
                        <a:pt x="44" y="0"/>
                        <a:pt x="0" y="43"/>
                        <a:pt x="53" y="159"/>
                      </a:cubicBezTo>
                      <a:cubicBezTo>
                        <a:pt x="80" y="241"/>
                        <a:pt x="176" y="301"/>
                        <a:pt x="283" y="301"/>
                      </a:cubicBezTo>
                      <a:cubicBezTo>
                        <a:pt x="306" y="301"/>
                        <a:pt x="330" y="298"/>
                        <a:pt x="353" y="292"/>
                      </a:cubicBezTo>
                      <a:cubicBezTo>
                        <a:pt x="581" y="201"/>
                        <a:pt x="279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6" name="Google Shape;21806;p61"/>
                <p:cNvSpPr/>
                <p:nvPr/>
              </p:nvSpPr>
              <p:spPr>
                <a:xfrm>
                  <a:off x="7797075" y="2225650"/>
                  <a:ext cx="125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55" extrusionOk="0">
                      <a:moveTo>
                        <a:pt x="252" y="0"/>
                      </a:moveTo>
                      <a:cubicBezTo>
                        <a:pt x="129" y="0"/>
                        <a:pt x="1" y="85"/>
                        <a:pt x="1" y="248"/>
                      </a:cubicBezTo>
                      <a:cubicBezTo>
                        <a:pt x="1" y="364"/>
                        <a:pt x="101" y="455"/>
                        <a:pt x="215" y="455"/>
                      </a:cubicBezTo>
                      <a:cubicBezTo>
                        <a:pt x="233" y="455"/>
                        <a:pt x="250" y="453"/>
                        <a:pt x="268" y="448"/>
                      </a:cubicBezTo>
                      <a:cubicBezTo>
                        <a:pt x="401" y="448"/>
                        <a:pt x="501" y="315"/>
                        <a:pt x="468" y="181"/>
                      </a:cubicBezTo>
                      <a:cubicBezTo>
                        <a:pt x="453" y="60"/>
                        <a:pt x="354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7" name="Google Shape;21807;p61"/>
                <p:cNvSpPr/>
                <p:nvPr/>
              </p:nvSpPr>
              <p:spPr>
                <a:xfrm>
                  <a:off x="7794575" y="2074225"/>
                  <a:ext cx="150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501" extrusionOk="0">
                      <a:moveTo>
                        <a:pt x="334" y="1"/>
                      </a:moveTo>
                      <a:cubicBezTo>
                        <a:pt x="1" y="34"/>
                        <a:pt x="34" y="501"/>
                        <a:pt x="368" y="501"/>
                      </a:cubicBezTo>
                      <a:cubicBezTo>
                        <a:pt x="501" y="468"/>
                        <a:pt x="601" y="367"/>
                        <a:pt x="568" y="234"/>
                      </a:cubicBezTo>
                      <a:cubicBezTo>
                        <a:pt x="568" y="101"/>
                        <a:pt x="468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8" name="Google Shape;21808;p61"/>
                <p:cNvSpPr/>
                <p:nvPr/>
              </p:nvSpPr>
              <p:spPr>
                <a:xfrm>
                  <a:off x="7734550" y="2080075"/>
                  <a:ext cx="150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01" extrusionOk="0">
                      <a:moveTo>
                        <a:pt x="334" y="0"/>
                      </a:moveTo>
                      <a:cubicBezTo>
                        <a:pt x="0" y="0"/>
                        <a:pt x="33" y="500"/>
                        <a:pt x="367" y="500"/>
                      </a:cubicBezTo>
                      <a:cubicBezTo>
                        <a:pt x="500" y="467"/>
                        <a:pt x="600" y="367"/>
                        <a:pt x="600" y="234"/>
                      </a:cubicBezTo>
                      <a:cubicBezTo>
                        <a:pt x="567" y="100"/>
                        <a:pt x="46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9" name="Google Shape;21809;p61"/>
                <p:cNvSpPr/>
                <p:nvPr/>
              </p:nvSpPr>
              <p:spPr>
                <a:xfrm>
                  <a:off x="7726950" y="2316425"/>
                  <a:ext cx="130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81" extrusionOk="0">
                      <a:moveTo>
                        <a:pt x="283" y="0"/>
                      </a:moveTo>
                      <a:cubicBezTo>
                        <a:pt x="145" y="0"/>
                        <a:pt x="1" y="103"/>
                        <a:pt x="37" y="286"/>
                      </a:cubicBezTo>
                      <a:cubicBezTo>
                        <a:pt x="52" y="420"/>
                        <a:pt x="153" y="481"/>
                        <a:pt x="257" y="481"/>
                      </a:cubicBezTo>
                      <a:cubicBezTo>
                        <a:pt x="387" y="481"/>
                        <a:pt x="523" y="386"/>
                        <a:pt x="504" y="220"/>
                      </a:cubicBezTo>
                      <a:cubicBezTo>
                        <a:pt x="504" y="69"/>
                        <a:pt x="396" y="0"/>
                        <a:pt x="2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0" name="Google Shape;21810;p61"/>
                <p:cNvSpPr/>
                <p:nvPr/>
              </p:nvSpPr>
              <p:spPr>
                <a:xfrm>
                  <a:off x="7908125" y="2349700"/>
                  <a:ext cx="157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499" extrusionOk="0">
                      <a:moveTo>
                        <a:pt x="353" y="0"/>
                      </a:moveTo>
                      <a:cubicBezTo>
                        <a:pt x="97" y="0"/>
                        <a:pt x="1" y="401"/>
                        <a:pt x="296" y="490"/>
                      </a:cubicBezTo>
                      <a:cubicBezTo>
                        <a:pt x="318" y="495"/>
                        <a:pt x="341" y="498"/>
                        <a:pt x="364" y="498"/>
                      </a:cubicBezTo>
                      <a:cubicBezTo>
                        <a:pt x="472" y="498"/>
                        <a:pt x="568" y="433"/>
                        <a:pt x="596" y="323"/>
                      </a:cubicBezTo>
                      <a:cubicBezTo>
                        <a:pt x="629" y="190"/>
                        <a:pt x="562" y="56"/>
                        <a:pt x="462" y="23"/>
                      </a:cubicBezTo>
                      <a:cubicBezTo>
                        <a:pt x="424" y="7"/>
                        <a:pt x="387" y="0"/>
                        <a:pt x="3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1" name="Google Shape;21811;p61"/>
                <p:cNvSpPr/>
                <p:nvPr/>
              </p:nvSpPr>
              <p:spPr>
                <a:xfrm>
                  <a:off x="7882150" y="2238300"/>
                  <a:ext cx="146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6"/>
                        <a:pt x="0" y="342"/>
                        <a:pt x="200" y="443"/>
                      </a:cubicBezTo>
                      <a:cubicBezTo>
                        <a:pt x="235" y="463"/>
                        <a:pt x="272" y="472"/>
                        <a:pt x="309" y="472"/>
                      </a:cubicBezTo>
                      <a:cubicBezTo>
                        <a:pt x="451" y="472"/>
                        <a:pt x="587" y="335"/>
                        <a:pt x="534" y="176"/>
                      </a:cubicBezTo>
                      <a:cubicBezTo>
                        <a:pt x="506" y="65"/>
                        <a:pt x="410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2" name="Google Shape;21812;p61"/>
                <p:cNvSpPr/>
                <p:nvPr/>
              </p:nvSpPr>
              <p:spPr>
                <a:xfrm>
                  <a:off x="7815700" y="2245975"/>
                  <a:ext cx="1642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503" extrusionOk="0">
                      <a:moveTo>
                        <a:pt x="325" y="0"/>
                      </a:moveTo>
                      <a:cubicBezTo>
                        <a:pt x="21" y="0"/>
                        <a:pt x="0" y="470"/>
                        <a:pt x="323" y="502"/>
                      </a:cubicBezTo>
                      <a:cubicBezTo>
                        <a:pt x="623" y="502"/>
                        <a:pt x="657" y="35"/>
                        <a:pt x="357" y="2"/>
                      </a:cubicBezTo>
                      <a:cubicBezTo>
                        <a:pt x="346" y="1"/>
                        <a:pt x="335" y="0"/>
                        <a:pt x="32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3" name="Google Shape;21813;p61"/>
                <p:cNvSpPr/>
                <p:nvPr/>
              </p:nvSpPr>
              <p:spPr>
                <a:xfrm>
                  <a:off x="7831475" y="2410550"/>
                  <a:ext cx="1465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15" extrusionOk="0">
                      <a:moveTo>
                        <a:pt x="326" y="0"/>
                      </a:moveTo>
                      <a:cubicBezTo>
                        <a:pt x="174" y="0"/>
                        <a:pt x="0" y="100"/>
                        <a:pt x="59" y="257"/>
                      </a:cubicBezTo>
                      <a:cubicBezTo>
                        <a:pt x="73" y="367"/>
                        <a:pt x="170" y="414"/>
                        <a:pt x="274" y="414"/>
                      </a:cubicBezTo>
                      <a:cubicBezTo>
                        <a:pt x="423" y="414"/>
                        <a:pt x="585" y="315"/>
                        <a:pt x="526" y="157"/>
                      </a:cubicBezTo>
                      <a:cubicBezTo>
                        <a:pt x="526" y="48"/>
                        <a:pt x="431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4" name="Google Shape;21814;p61"/>
                <p:cNvSpPr/>
                <p:nvPr/>
              </p:nvSpPr>
              <p:spPr>
                <a:xfrm>
                  <a:off x="7903825" y="2411125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1" y="101"/>
                        <a:pt x="1" y="234"/>
                      </a:cubicBezTo>
                      <a:cubicBezTo>
                        <a:pt x="1" y="368"/>
                        <a:pt x="101" y="501"/>
                        <a:pt x="234" y="501"/>
                      </a:cubicBezTo>
                      <a:cubicBezTo>
                        <a:pt x="367" y="501"/>
                        <a:pt x="468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5" name="Google Shape;21815;p61"/>
                <p:cNvSpPr/>
                <p:nvPr/>
              </p:nvSpPr>
              <p:spPr>
                <a:xfrm>
                  <a:off x="7870975" y="2294200"/>
                  <a:ext cx="14525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15" extrusionOk="0">
                      <a:moveTo>
                        <a:pt x="317" y="0"/>
                      </a:moveTo>
                      <a:cubicBezTo>
                        <a:pt x="161" y="0"/>
                        <a:pt x="0" y="141"/>
                        <a:pt x="80" y="341"/>
                      </a:cubicBezTo>
                      <a:cubicBezTo>
                        <a:pt x="109" y="428"/>
                        <a:pt x="213" y="515"/>
                        <a:pt x="327" y="515"/>
                      </a:cubicBezTo>
                      <a:cubicBezTo>
                        <a:pt x="345" y="515"/>
                        <a:pt x="363" y="513"/>
                        <a:pt x="381" y="508"/>
                      </a:cubicBezTo>
                      <a:cubicBezTo>
                        <a:pt x="514" y="441"/>
                        <a:pt x="581" y="308"/>
                        <a:pt x="547" y="208"/>
                      </a:cubicBezTo>
                      <a:cubicBezTo>
                        <a:pt x="521" y="62"/>
                        <a:pt x="420" y="0"/>
                        <a:pt x="31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6" name="Google Shape;21816;p61"/>
                <p:cNvSpPr/>
                <p:nvPr/>
              </p:nvSpPr>
              <p:spPr>
                <a:xfrm>
                  <a:off x="7820425" y="2441000"/>
                  <a:ext cx="159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487" extrusionOk="0">
                      <a:moveTo>
                        <a:pt x="249" y="0"/>
                      </a:moveTo>
                      <a:cubicBezTo>
                        <a:pt x="134" y="0"/>
                        <a:pt x="30" y="91"/>
                        <a:pt x="1" y="207"/>
                      </a:cubicBezTo>
                      <a:cubicBezTo>
                        <a:pt x="1" y="340"/>
                        <a:pt x="68" y="440"/>
                        <a:pt x="201" y="474"/>
                      </a:cubicBezTo>
                      <a:cubicBezTo>
                        <a:pt x="229" y="482"/>
                        <a:pt x="257" y="486"/>
                        <a:pt x="282" y="486"/>
                      </a:cubicBezTo>
                      <a:cubicBezTo>
                        <a:pt x="554" y="486"/>
                        <a:pt x="637" y="37"/>
                        <a:pt x="301" y="7"/>
                      </a:cubicBezTo>
                      <a:cubicBezTo>
                        <a:pt x="283" y="2"/>
                        <a:pt x="266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7" name="Google Shape;21817;p61"/>
                <p:cNvSpPr/>
                <p:nvPr/>
              </p:nvSpPr>
              <p:spPr>
                <a:xfrm>
                  <a:off x="7957700" y="2661600"/>
                  <a:ext cx="14725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4" extrusionOk="0">
                      <a:moveTo>
                        <a:pt x="271" y="1"/>
                      </a:moveTo>
                      <a:cubicBezTo>
                        <a:pt x="131" y="1"/>
                        <a:pt x="1" y="138"/>
                        <a:pt x="47" y="323"/>
                      </a:cubicBezTo>
                      <a:cubicBezTo>
                        <a:pt x="67" y="402"/>
                        <a:pt x="128" y="434"/>
                        <a:pt x="199" y="434"/>
                      </a:cubicBezTo>
                      <a:cubicBezTo>
                        <a:pt x="366" y="434"/>
                        <a:pt x="588" y="253"/>
                        <a:pt x="447" y="89"/>
                      </a:cubicBezTo>
                      <a:cubicBezTo>
                        <a:pt x="396" y="28"/>
                        <a:pt x="332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8" name="Google Shape;21818;p61"/>
                <p:cNvSpPr/>
                <p:nvPr/>
              </p:nvSpPr>
              <p:spPr>
                <a:xfrm>
                  <a:off x="8072075" y="2646125"/>
                  <a:ext cx="1275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09" extrusionOk="0">
                      <a:moveTo>
                        <a:pt x="389" y="1"/>
                      </a:moveTo>
                      <a:cubicBezTo>
                        <a:pt x="242" y="1"/>
                        <a:pt x="0" y="409"/>
                        <a:pt x="251" y="409"/>
                      </a:cubicBezTo>
                      <a:cubicBezTo>
                        <a:pt x="259" y="409"/>
                        <a:pt x="267" y="409"/>
                        <a:pt x="276" y="408"/>
                      </a:cubicBezTo>
                      <a:cubicBezTo>
                        <a:pt x="409" y="374"/>
                        <a:pt x="509" y="241"/>
                        <a:pt x="476" y="108"/>
                      </a:cubicBezTo>
                      <a:cubicBezTo>
                        <a:pt x="462" y="31"/>
                        <a:pt x="429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9" name="Google Shape;21819;p61"/>
                <p:cNvSpPr/>
                <p:nvPr/>
              </p:nvSpPr>
              <p:spPr>
                <a:xfrm>
                  <a:off x="8003075" y="24580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8"/>
                        <a:pt x="234" y="26"/>
                      </a:cubicBezTo>
                      <a:cubicBezTo>
                        <a:pt x="33" y="93"/>
                        <a:pt x="0" y="360"/>
                        <a:pt x="200" y="460"/>
                      </a:cubicBezTo>
                      <a:cubicBezTo>
                        <a:pt x="237" y="478"/>
                        <a:pt x="274" y="486"/>
                        <a:pt x="309" y="486"/>
                      </a:cubicBezTo>
                      <a:cubicBezTo>
                        <a:pt x="465" y="486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0" name="Google Shape;21820;p61"/>
                <p:cNvSpPr/>
                <p:nvPr/>
              </p:nvSpPr>
              <p:spPr>
                <a:xfrm>
                  <a:off x="7834600" y="2517350"/>
                  <a:ext cx="1440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98" extrusionOk="0">
                      <a:moveTo>
                        <a:pt x="275" y="0"/>
                      </a:moveTo>
                      <a:cubicBezTo>
                        <a:pt x="252" y="0"/>
                        <a:pt x="227" y="7"/>
                        <a:pt x="201" y="22"/>
                      </a:cubicBezTo>
                      <a:cubicBezTo>
                        <a:pt x="68" y="55"/>
                        <a:pt x="1" y="188"/>
                        <a:pt x="34" y="322"/>
                      </a:cubicBezTo>
                      <a:cubicBezTo>
                        <a:pt x="90" y="432"/>
                        <a:pt x="191" y="497"/>
                        <a:pt x="299" y="497"/>
                      </a:cubicBezTo>
                      <a:cubicBezTo>
                        <a:pt x="322" y="497"/>
                        <a:pt x="345" y="494"/>
                        <a:pt x="368" y="489"/>
                      </a:cubicBezTo>
                      <a:cubicBezTo>
                        <a:pt x="576" y="429"/>
                        <a:pt x="466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1" name="Google Shape;21821;p61"/>
                <p:cNvSpPr/>
                <p:nvPr/>
              </p:nvSpPr>
              <p:spPr>
                <a:xfrm>
                  <a:off x="7869625" y="2681950"/>
                  <a:ext cx="133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5" extrusionOk="0">
                      <a:moveTo>
                        <a:pt x="269" y="0"/>
                      </a:moveTo>
                      <a:cubicBezTo>
                        <a:pt x="247" y="0"/>
                        <a:pt x="224" y="3"/>
                        <a:pt x="201" y="9"/>
                      </a:cubicBezTo>
                      <a:cubicBezTo>
                        <a:pt x="68" y="42"/>
                        <a:pt x="1" y="176"/>
                        <a:pt x="34" y="309"/>
                      </a:cubicBezTo>
                      <a:cubicBezTo>
                        <a:pt x="62" y="420"/>
                        <a:pt x="158" y="484"/>
                        <a:pt x="266" y="484"/>
                      </a:cubicBezTo>
                      <a:cubicBezTo>
                        <a:pt x="289" y="484"/>
                        <a:pt x="312" y="482"/>
                        <a:pt x="334" y="476"/>
                      </a:cubicBezTo>
                      <a:cubicBezTo>
                        <a:pt x="468" y="443"/>
                        <a:pt x="535" y="309"/>
                        <a:pt x="501" y="176"/>
                      </a:cubicBezTo>
                      <a:cubicBezTo>
                        <a:pt x="474" y="65"/>
                        <a:pt x="377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2" name="Google Shape;21822;p61"/>
                <p:cNvSpPr/>
                <p:nvPr/>
              </p:nvSpPr>
              <p:spPr>
                <a:xfrm>
                  <a:off x="8018075" y="2678000"/>
                  <a:ext cx="1670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501" extrusionOk="0">
                      <a:moveTo>
                        <a:pt x="367" y="0"/>
                      </a:moveTo>
                      <a:cubicBezTo>
                        <a:pt x="34" y="0"/>
                        <a:pt x="0" y="467"/>
                        <a:pt x="334" y="500"/>
                      </a:cubicBezTo>
                      <a:cubicBezTo>
                        <a:pt x="634" y="500"/>
                        <a:pt x="668" y="33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3" name="Google Shape;21823;p61"/>
                <p:cNvSpPr/>
                <p:nvPr/>
              </p:nvSpPr>
              <p:spPr>
                <a:xfrm>
                  <a:off x="7963875" y="2501825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35" y="0"/>
                      </a:moveTo>
                      <a:cubicBezTo>
                        <a:pt x="313" y="0"/>
                        <a:pt x="290" y="3"/>
                        <a:pt x="267" y="9"/>
                      </a:cubicBezTo>
                      <a:cubicBezTo>
                        <a:pt x="34" y="75"/>
                        <a:pt x="0" y="342"/>
                        <a:pt x="200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6"/>
                      </a:cubicBezTo>
                      <a:cubicBezTo>
                        <a:pt x="540" y="65"/>
                        <a:pt x="443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4" name="Google Shape;21824;p61"/>
                <p:cNvSpPr/>
                <p:nvPr/>
              </p:nvSpPr>
              <p:spPr>
                <a:xfrm>
                  <a:off x="7877150" y="2572700"/>
                  <a:ext cx="1252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60" extrusionOk="0">
                      <a:moveTo>
                        <a:pt x="250" y="1"/>
                      </a:moveTo>
                      <a:cubicBezTo>
                        <a:pt x="184" y="1"/>
                        <a:pt x="117" y="26"/>
                        <a:pt x="67" y="76"/>
                      </a:cubicBezTo>
                      <a:cubicBezTo>
                        <a:pt x="0" y="143"/>
                        <a:pt x="0" y="309"/>
                        <a:pt x="67" y="409"/>
                      </a:cubicBezTo>
                      <a:cubicBezTo>
                        <a:pt x="117" y="443"/>
                        <a:pt x="184" y="459"/>
                        <a:pt x="250" y="459"/>
                      </a:cubicBezTo>
                      <a:cubicBezTo>
                        <a:pt x="317" y="459"/>
                        <a:pt x="384" y="443"/>
                        <a:pt x="434" y="409"/>
                      </a:cubicBezTo>
                      <a:cubicBezTo>
                        <a:pt x="500" y="309"/>
                        <a:pt x="500" y="143"/>
                        <a:pt x="434" y="76"/>
                      </a:cubicBezTo>
                      <a:cubicBezTo>
                        <a:pt x="384" y="26"/>
                        <a:pt x="317" y="1"/>
                        <a:pt x="25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5" name="Google Shape;21825;p61"/>
                <p:cNvSpPr/>
                <p:nvPr/>
              </p:nvSpPr>
              <p:spPr>
                <a:xfrm>
                  <a:off x="7923000" y="2715750"/>
                  <a:ext cx="1577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85" extrusionOk="0">
                      <a:moveTo>
                        <a:pt x="305" y="1"/>
                      </a:moveTo>
                      <a:cubicBezTo>
                        <a:pt x="273" y="1"/>
                        <a:pt x="238" y="8"/>
                        <a:pt x="201" y="25"/>
                      </a:cubicBezTo>
                      <a:cubicBezTo>
                        <a:pt x="67" y="58"/>
                        <a:pt x="1" y="191"/>
                        <a:pt x="34" y="325"/>
                      </a:cubicBezTo>
                      <a:cubicBezTo>
                        <a:pt x="83" y="422"/>
                        <a:pt x="168" y="484"/>
                        <a:pt x="262" y="484"/>
                      </a:cubicBezTo>
                      <a:cubicBezTo>
                        <a:pt x="296" y="484"/>
                        <a:pt x="332" y="476"/>
                        <a:pt x="368" y="458"/>
                      </a:cubicBezTo>
                      <a:cubicBezTo>
                        <a:pt x="631" y="370"/>
                        <a:pt x="535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6" name="Google Shape;21826;p61"/>
                <p:cNvSpPr/>
                <p:nvPr/>
              </p:nvSpPr>
              <p:spPr>
                <a:xfrm>
                  <a:off x="7981850" y="2612275"/>
                  <a:ext cx="15225" cy="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2" extrusionOk="0">
                      <a:moveTo>
                        <a:pt x="307" y="1"/>
                      </a:moveTo>
                      <a:cubicBezTo>
                        <a:pt x="206" y="1"/>
                        <a:pt x="109" y="59"/>
                        <a:pt x="82" y="194"/>
                      </a:cubicBezTo>
                      <a:cubicBezTo>
                        <a:pt x="0" y="378"/>
                        <a:pt x="156" y="511"/>
                        <a:pt x="311" y="511"/>
                      </a:cubicBezTo>
                      <a:cubicBezTo>
                        <a:pt x="411" y="511"/>
                        <a:pt x="510" y="457"/>
                        <a:pt x="549" y="327"/>
                      </a:cubicBezTo>
                      <a:cubicBezTo>
                        <a:pt x="609" y="129"/>
                        <a:pt x="455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7" name="Google Shape;21827;p61"/>
                <p:cNvSpPr/>
                <p:nvPr/>
              </p:nvSpPr>
              <p:spPr>
                <a:xfrm>
                  <a:off x="7968875" y="2581050"/>
                  <a:ext cx="148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473" extrusionOk="0">
                      <a:moveTo>
                        <a:pt x="302" y="0"/>
                      </a:moveTo>
                      <a:cubicBezTo>
                        <a:pt x="280" y="0"/>
                        <a:pt x="257" y="3"/>
                        <a:pt x="234" y="9"/>
                      </a:cubicBezTo>
                      <a:cubicBezTo>
                        <a:pt x="34" y="75"/>
                        <a:pt x="0" y="342"/>
                        <a:pt x="201" y="442"/>
                      </a:cubicBezTo>
                      <a:cubicBezTo>
                        <a:pt x="242" y="463"/>
                        <a:pt x="283" y="472"/>
                        <a:pt x="322" y="472"/>
                      </a:cubicBezTo>
                      <a:cubicBezTo>
                        <a:pt x="473" y="472"/>
                        <a:pt x="594" y="334"/>
                        <a:pt x="567" y="175"/>
                      </a:cubicBezTo>
                      <a:cubicBezTo>
                        <a:pt x="512" y="65"/>
                        <a:pt x="411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8" name="Google Shape;21828;p61"/>
                <p:cNvSpPr/>
                <p:nvPr/>
              </p:nvSpPr>
              <p:spPr>
                <a:xfrm>
                  <a:off x="8021400" y="2899650"/>
                  <a:ext cx="133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1" extrusionOk="0">
                      <a:moveTo>
                        <a:pt x="287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41"/>
                        <a:pt x="1" y="141"/>
                        <a:pt x="34" y="274"/>
                      </a:cubicBezTo>
                      <a:cubicBezTo>
                        <a:pt x="63" y="390"/>
                        <a:pt x="168" y="481"/>
                        <a:pt x="282" y="481"/>
                      </a:cubicBezTo>
                      <a:cubicBezTo>
                        <a:pt x="299" y="481"/>
                        <a:pt x="317" y="479"/>
                        <a:pt x="334" y="474"/>
                      </a:cubicBezTo>
                      <a:cubicBezTo>
                        <a:pt x="468" y="441"/>
                        <a:pt x="535" y="341"/>
                        <a:pt x="535" y="207"/>
                      </a:cubicBezTo>
                      <a:cubicBezTo>
                        <a:pt x="506" y="91"/>
                        <a:pt x="401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9" name="Google Shape;21829;p61"/>
                <p:cNvSpPr/>
                <p:nvPr/>
              </p:nvSpPr>
              <p:spPr>
                <a:xfrm>
                  <a:off x="8018675" y="2944200"/>
                  <a:ext cx="136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62" extrusionOk="0">
                      <a:moveTo>
                        <a:pt x="252" y="0"/>
                      </a:moveTo>
                      <a:cubicBezTo>
                        <a:pt x="164" y="0"/>
                        <a:pt x="68" y="62"/>
                        <a:pt x="43" y="160"/>
                      </a:cubicBezTo>
                      <a:cubicBezTo>
                        <a:pt x="0" y="332"/>
                        <a:pt x="137" y="462"/>
                        <a:pt x="275" y="462"/>
                      </a:cubicBezTo>
                      <a:cubicBezTo>
                        <a:pt x="352" y="462"/>
                        <a:pt x="429" y="422"/>
                        <a:pt x="477" y="327"/>
                      </a:cubicBezTo>
                      <a:cubicBezTo>
                        <a:pt x="544" y="193"/>
                        <a:pt x="477" y="60"/>
                        <a:pt x="343" y="26"/>
                      </a:cubicBezTo>
                      <a:cubicBezTo>
                        <a:pt x="317" y="9"/>
                        <a:pt x="285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0" name="Google Shape;21830;p61"/>
                <p:cNvSpPr/>
                <p:nvPr/>
              </p:nvSpPr>
              <p:spPr>
                <a:xfrm>
                  <a:off x="8013900" y="3142850"/>
                  <a:ext cx="135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354" extrusionOk="0">
                      <a:moveTo>
                        <a:pt x="83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34" y="353"/>
                      </a:cubicBezTo>
                      <a:cubicBezTo>
                        <a:pt x="541" y="353"/>
                        <a:pt x="241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1" name="Google Shape;21831;p61"/>
                <p:cNvSpPr/>
                <p:nvPr/>
              </p:nvSpPr>
              <p:spPr>
                <a:xfrm>
                  <a:off x="8099175" y="3050400"/>
                  <a:ext cx="131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89" extrusionOk="0">
                      <a:moveTo>
                        <a:pt x="248" y="1"/>
                      </a:moveTo>
                      <a:cubicBezTo>
                        <a:pt x="108" y="1"/>
                        <a:pt x="0" y="139"/>
                        <a:pt x="25" y="315"/>
                      </a:cubicBezTo>
                      <a:cubicBezTo>
                        <a:pt x="44" y="429"/>
                        <a:pt x="149" y="489"/>
                        <a:pt x="255" y="489"/>
                      </a:cubicBezTo>
                      <a:cubicBezTo>
                        <a:pt x="335" y="489"/>
                        <a:pt x="416" y="454"/>
                        <a:pt x="459" y="382"/>
                      </a:cubicBezTo>
                      <a:cubicBezTo>
                        <a:pt x="526" y="248"/>
                        <a:pt x="492" y="115"/>
                        <a:pt x="392" y="48"/>
                      </a:cubicBezTo>
                      <a:cubicBezTo>
                        <a:pt x="343" y="15"/>
                        <a:pt x="294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2" name="Google Shape;21832;p61"/>
                <p:cNvSpPr/>
                <p:nvPr/>
              </p:nvSpPr>
              <p:spPr>
                <a:xfrm>
                  <a:off x="8059075" y="2905450"/>
                  <a:ext cx="145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1" extrusionOk="0">
                      <a:moveTo>
                        <a:pt x="330" y="0"/>
                      </a:moveTo>
                      <a:cubicBezTo>
                        <a:pt x="308" y="0"/>
                        <a:pt x="285" y="3"/>
                        <a:pt x="262" y="9"/>
                      </a:cubicBezTo>
                      <a:cubicBezTo>
                        <a:pt x="1" y="80"/>
                        <a:pt x="297" y="320"/>
                        <a:pt x="466" y="320"/>
                      </a:cubicBezTo>
                      <a:cubicBezTo>
                        <a:pt x="534" y="320"/>
                        <a:pt x="581" y="281"/>
                        <a:pt x="562" y="175"/>
                      </a:cubicBezTo>
                      <a:cubicBezTo>
                        <a:pt x="534" y="65"/>
                        <a:pt x="438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3" name="Google Shape;21833;p61"/>
                <p:cNvSpPr/>
                <p:nvPr/>
              </p:nvSpPr>
              <p:spPr>
                <a:xfrm>
                  <a:off x="7906325" y="3033275"/>
                  <a:ext cx="1517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475" extrusionOk="0">
                      <a:moveTo>
                        <a:pt x="279" y="1"/>
                      </a:moveTo>
                      <a:cubicBezTo>
                        <a:pt x="217" y="1"/>
                        <a:pt x="153" y="29"/>
                        <a:pt x="101" y="99"/>
                      </a:cubicBezTo>
                      <a:cubicBezTo>
                        <a:pt x="1" y="166"/>
                        <a:pt x="34" y="333"/>
                        <a:pt x="101" y="400"/>
                      </a:cubicBezTo>
                      <a:cubicBezTo>
                        <a:pt x="151" y="450"/>
                        <a:pt x="217" y="475"/>
                        <a:pt x="280" y="475"/>
                      </a:cubicBezTo>
                      <a:cubicBezTo>
                        <a:pt x="343" y="475"/>
                        <a:pt x="401" y="450"/>
                        <a:pt x="434" y="400"/>
                      </a:cubicBezTo>
                      <a:cubicBezTo>
                        <a:pt x="606" y="227"/>
                        <a:pt x="452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4" name="Google Shape;21834;p61"/>
                <p:cNvSpPr/>
                <p:nvPr/>
              </p:nvSpPr>
              <p:spPr>
                <a:xfrm>
                  <a:off x="7915500" y="3224925"/>
                  <a:ext cx="1170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3" extrusionOk="0">
                      <a:moveTo>
                        <a:pt x="275" y="0"/>
                      </a:moveTo>
                      <a:cubicBezTo>
                        <a:pt x="262" y="0"/>
                        <a:pt x="248" y="2"/>
                        <a:pt x="234" y="5"/>
                      </a:cubicBezTo>
                      <a:cubicBezTo>
                        <a:pt x="101" y="5"/>
                        <a:pt x="1" y="106"/>
                        <a:pt x="1" y="239"/>
                      </a:cubicBezTo>
                      <a:cubicBezTo>
                        <a:pt x="1" y="372"/>
                        <a:pt x="101" y="472"/>
                        <a:pt x="234" y="472"/>
                      </a:cubicBezTo>
                      <a:cubicBezTo>
                        <a:pt x="367" y="472"/>
                        <a:pt x="468" y="372"/>
                        <a:pt x="468" y="239"/>
                      </a:cubicBezTo>
                      <a:cubicBezTo>
                        <a:pt x="468" y="120"/>
                        <a:pt x="38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5" name="Google Shape;21835;p61"/>
                <p:cNvSpPr/>
                <p:nvPr/>
              </p:nvSpPr>
              <p:spPr>
                <a:xfrm>
                  <a:off x="8007000" y="3173225"/>
                  <a:ext cx="161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10" extrusionOk="0">
                      <a:moveTo>
                        <a:pt x="379" y="1"/>
                      </a:moveTo>
                      <a:cubicBezTo>
                        <a:pt x="317" y="1"/>
                        <a:pt x="256" y="26"/>
                        <a:pt x="210" y="72"/>
                      </a:cubicBezTo>
                      <a:cubicBezTo>
                        <a:pt x="0" y="229"/>
                        <a:pt x="161" y="510"/>
                        <a:pt x="369" y="510"/>
                      </a:cubicBezTo>
                      <a:cubicBezTo>
                        <a:pt x="426" y="510"/>
                        <a:pt x="486" y="489"/>
                        <a:pt x="544" y="439"/>
                      </a:cubicBezTo>
                      <a:cubicBezTo>
                        <a:pt x="644" y="339"/>
                        <a:pt x="644" y="205"/>
                        <a:pt x="577" y="105"/>
                      </a:cubicBezTo>
                      <a:cubicBezTo>
                        <a:pt x="523" y="34"/>
                        <a:pt x="45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6" name="Google Shape;21836;p61"/>
                <p:cNvSpPr/>
                <p:nvPr/>
              </p:nvSpPr>
              <p:spPr>
                <a:xfrm>
                  <a:off x="7949600" y="2998000"/>
                  <a:ext cx="159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90" extrusionOk="0">
                      <a:moveTo>
                        <a:pt x="373" y="1"/>
                      </a:moveTo>
                      <a:cubicBezTo>
                        <a:pt x="350" y="1"/>
                        <a:pt x="327" y="4"/>
                        <a:pt x="304" y="9"/>
                      </a:cubicBezTo>
                      <a:cubicBezTo>
                        <a:pt x="1" y="70"/>
                        <a:pt x="84" y="489"/>
                        <a:pt x="353" y="489"/>
                      </a:cubicBezTo>
                      <a:cubicBezTo>
                        <a:pt x="379" y="489"/>
                        <a:pt x="408" y="485"/>
                        <a:pt x="438" y="476"/>
                      </a:cubicBezTo>
                      <a:cubicBezTo>
                        <a:pt x="571" y="443"/>
                        <a:pt x="638" y="310"/>
                        <a:pt x="605" y="176"/>
                      </a:cubicBezTo>
                      <a:cubicBezTo>
                        <a:pt x="577" y="66"/>
                        <a:pt x="481" y="1"/>
                        <a:pt x="3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7" name="Google Shape;21837;p61"/>
                <p:cNvSpPr/>
                <p:nvPr/>
              </p:nvSpPr>
              <p:spPr>
                <a:xfrm>
                  <a:off x="7869250" y="3088175"/>
                  <a:ext cx="15425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0" extrusionOk="0">
                      <a:moveTo>
                        <a:pt x="334" y="0"/>
                      </a:moveTo>
                      <a:cubicBezTo>
                        <a:pt x="266" y="0"/>
                        <a:pt x="203" y="33"/>
                        <a:pt x="149" y="105"/>
                      </a:cubicBezTo>
                      <a:cubicBezTo>
                        <a:pt x="0" y="279"/>
                        <a:pt x="184" y="490"/>
                        <a:pt x="370" y="490"/>
                      </a:cubicBezTo>
                      <a:cubicBezTo>
                        <a:pt x="434" y="490"/>
                        <a:pt x="498" y="465"/>
                        <a:pt x="550" y="405"/>
                      </a:cubicBezTo>
                      <a:cubicBezTo>
                        <a:pt x="616" y="305"/>
                        <a:pt x="616" y="138"/>
                        <a:pt x="516" y="72"/>
                      </a:cubicBezTo>
                      <a:cubicBezTo>
                        <a:pt x="454" y="25"/>
                        <a:pt x="392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8" name="Google Shape;21838;p61"/>
                <p:cNvSpPr/>
                <p:nvPr/>
              </p:nvSpPr>
              <p:spPr>
                <a:xfrm>
                  <a:off x="7977075" y="3436500"/>
                  <a:ext cx="1267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489" extrusionOk="0">
                      <a:moveTo>
                        <a:pt x="280" y="1"/>
                      </a:moveTo>
                      <a:cubicBezTo>
                        <a:pt x="142" y="1"/>
                        <a:pt x="1" y="108"/>
                        <a:pt x="39" y="282"/>
                      </a:cubicBezTo>
                      <a:cubicBezTo>
                        <a:pt x="39" y="398"/>
                        <a:pt x="140" y="489"/>
                        <a:pt x="254" y="489"/>
                      </a:cubicBezTo>
                      <a:cubicBezTo>
                        <a:pt x="271" y="489"/>
                        <a:pt x="289" y="487"/>
                        <a:pt x="306" y="482"/>
                      </a:cubicBezTo>
                      <a:cubicBezTo>
                        <a:pt x="440" y="449"/>
                        <a:pt x="506" y="315"/>
                        <a:pt x="506" y="182"/>
                      </a:cubicBezTo>
                      <a:cubicBezTo>
                        <a:pt x="478" y="56"/>
                        <a:pt x="380" y="1"/>
                        <a:pt x="2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9" name="Google Shape;21839;p61"/>
                <p:cNvSpPr/>
                <p:nvPr/>
              </p:nvSpPr>
              <p:spPr>
                <a:xfrm>
                  <a:off x="8081075" y="3391400"/>
                  <a:ext cx="15425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85" extrusionOk="0">
                      <a:moveTo>
                        <a:pt x="342" y="0"/>
                      </a:moveTo>
                      <a:cubicBezTo>
                        <a:pt x="170" y="0"/>
                        <a:pt x="1" y="168"/>
                        <a:pt x="116" y="351"/>
                      </a:cubicBezTo>
                      <a:cubicBezTo>
                        <a:pt x="160" y="440"/>
                        <a:pt x="249" y="485"/>
                        <a:pt x="333" y="485"/>
                      </a:cubicBezTo>
                      <a:cubicBezTo>
                        <a:pt x="375" y="485"/>
                        <a:pt x="416" y="474"/>
                        <a:pt x="449" y="452"/>
                      </a:cubicBezTo>
                      <a:cubicBezTo>
                        <a:pt x="549" y="385"/>
                        <a:pt x="616" y="218"/>
                        <a:pt x="549" y="118"/>
                      </a:cubicBezTo>
                      <a:cubicBezTo>
                        <a:pt x="497" y="35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0" name="Google Shape;21840;p61"/>
                <p:cNvSpPr/>
                <p:nvPr/>
              </p:nvSpPr>
              <p:spPr>
                <a:xfrm>
                  <a:off x="8054650" y="3280775"/>
                  <a:ext cx="13475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82" extrusionOk="0">
                      <a:moveTo>
                        <a:pt x="274" y="1"/>
                      </a:moveTo>
                      <a:cubicBezTo>
                        <a:pt x="138" y="1"/>
                        <a:pt x="0" y="115"/>
                        <a:pt x="39" y="307"/>
                      </a:cubicBezTo>
                      <a:cubicBezTo>
                        <a:pt x="66" y="417"/>
                        <a:pt x="162" y="482"/>
                        <a:pt x="271" y="482"/>
                      </a:cubicBezTo>
                      <a:cubicBezTo>
                        <a:pt x="293" y="482"/>
                        <a:pt x="316" y="479"/>
                        <a:pt x="339" y="473"/>
                      </a:cubicBezTo>
                      <a:cubicBezTo>
                        <a:pt x="472" y="440"/>
                        <a:pt x="539" y="340"/>
                        <a:pt x="506" y="207"/>
                      </a:cubicBezTo>
                      <a:cubicBezTo>
                        <a:pt x="477" y="64"/>
                        <a:pt x="37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1" name="Google Shape;21841;p61"/>
                <p:cNvSpPr/>
                <p:nvPr/>
              </p:nvSpPr>
              <p:spPr>
                <a:xfrm>
                  <a:off x="7950125" y="3424625"/>
                  <a:ext cx="149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3" extrusionOk="0">
                      <a:moveTo>
                        <a:pt x="305" y="1"/>
                      </a:moveTo>
                      <a:cubicBezTo>
                        <a:pt x="237" y="1"/>
                        <a:pt x="169" y="27"/>
                        <a:pt x="117" y="90"/>
                      </a:cubicBezTo>
                      <a:cubicBezTo>
                        <a:pt x="0" y="230"/>
                        <a:pt x="226" y="402"/>
                        <a:pt x="395" y="402"/>
                      </a:cubicBezTo>
                      <a:cubicBezTo>
                        <a:pt x="468" y="402"/>
                        <a:pt x="530" y="370"/>
                        <a:pt x="550" y="290"/>
                      </a:cubicBezTo>
                      <a:cubicBezTo>
                        <a:pt x="596" y="130"/>
                        <a:pt x="453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2" name="Google Shape;21842;p61"/>
                <p:cNvSpPr/>
                <p:nvPr/>
              </p:nvSpPr>
              <p:spPr>
                <a:xfrm>
                  <a:off x="7963025" y="3640300"/>
                  <a:ext cx="131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471" extrusionOk="0">
                      <a:moveTo>
                        <a:pt x="291" y="1"/>
                      </a:moveTo>
                      <a:cubicBezTo>
                        <a:pt x="284" y="1"/>
                        <a:pt x="276" y="1"/>
                        <a:pt x="268" y="2"/>
                      </a:cubicBezTo>
                      <a:cubicBezTo>
                        <a:pt x="134" y="2"/>
                        <a:pt x="1" y="102"/>
                        <a:pt x="1" y="236"/>
                      </a:cubicBezTo>
                      <a:cubicBezTo>
                        <a:pt x="1" y="369"/>
                        <a:pt x="134" y="469"/>
                        <a:pt x="268" y="469"/>
                      </a:cubicBezTo>
                      <a:cubicBezTo>
                        <a:pt x="276" y="470"/>
                        <a:pt x="284" y="471"/>
                        <a:pt x="291" y="471"/>
                      </a:cubicBezTo>
                      <a:cubicBezTo>
                        <a:pt x="527" y="471"/>
                        <a:pt x="527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3" name="Google Shape;21843;p61"/>
                <p:cNvSpPr/>
                <p:nvPr/>
              </p:nvSpPr>
              <p:spPr>
                <a:xfrm>
                  <a:off x="8072725" y="3559000"/>
                  <a:ext cx="154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497" extrusionOk="0">
                      <a:moveTo>
                        <a:pt x="371" y="1"/>
                      </a:moveTo>
                      <a:cubicBezTo>
                        <a:pt x="184" y="1"/>
                        <a:pt x="0" y="212"/>
                        <a:pt x="149" y="386"/>
                      </a:cubicBezTo>
                      <a:cubicBezTo>
                        <a:pt x="208" y="464"/>
                        <a:pt x="278" y="496"/>
                        <a:pt x="346" y="496"/>
                      </a:cubicBezTo>
                      <a:cubicBezTo>
                        <a:pt x="394" y="496"/>
                        <a:pt x="442" y="480"/>
                        <a:pt x="483" y="452"/>
                      </a:cubicBezTo>
                      <a:cubicBezTo>
                        <a:pt x="583" y="352"/>
                        <a:pt x="616" y="219"/>
                        <a:pt x="550" y="85"/>
                      </a:cubicBezTo>
                      <a:cubicBezTo>
                        <a:pt x="499" y="26"/>
                        <a:pt x="434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4" name="Google Shape;21844;p61"/>
                <p:cNvSpPr/>
                <p:nvPr/>
              </p:nvSpPr>
              <p:spPr>
                <a:xfrm>
                  <a:off x="8045600" y="3352425"/>
                  <a:ext cx="12525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7" extrusionOk="0">
                      <a:moveTo>
                        <a:pt x="240" y="0"/>
                      </a:moveTo>
                      <a:cubicBezTo>
                        <a:pt x="121" y="0"/>
                        <a:pt x="0" y="84"/>
                        <a:pt x="0" y="243"/>
                      </a:cubicBezTo>
                      <a:cubicBezTo>
                        <a:pt x="0" y="376"/>
                        <a:pt x="134" y="476"/>
                        <a:pt x="267" y="476"/>
                      </a:cubicBezTo>
                      <a:cubicBezTo>
                        <a:pt x="401" y="443"/>
                        <a:pt x="501" y="343"/>
                        <a:pt x="467" y="209"/>
                      </a:cubicBezTo>
                      <a:cubicBezTo>
                        <a:pt x="452" y="67"/>
                        <a:pt x="346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5" name="Google Shape;21845;p61"/>
                <p:cNvSpPr/>
                <p:nvPr/>
              </p:nvSpPr>
              <p:spPr>
                <a:xfrm>
                  <a:off x="7882150" y="3492525"/>
                  <a:ext cx="13350" cy="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90" extrusionOk="0">
                      <a:moveTo>
                        <a:pt x="255" y="1"/>
                      </a:moveTo>
                      <a:cubicBezTo>
                        <a:pt x="192" y="1"/>
                        <a:pt x="134" y="26"/>
                        <a:pt x="100" y="76"/>
                      </a:cubicBezTo>
                      <a:cubicBezTo>
                        <a:pt x="0" y="176"/>
                        <a:pt x="0" y="343"/>
                        <a:pt x="100" y="443"/>
                      </a:cubicBezTo>
                      <a:cubicBezTo>
                        <a:pt x="145" y="473"/>
                        <a:pt x="204" y="489"/>
                        <a:pt x="264" y="489"/>
                      </a:cubicBezTo>
                      <a:cubicBezTo>
                        <a:pt x="337" y="489"/>
                        <a:pt x="412" y="465"/>
                        <a:pt x="467" y="409"/>
                      </a:cubicBezTo>
                      <a:cubicBezTo>
                        <a:pt x="534" y="309"/>
                        <a:pt x="534" y="143"/>
                        <a:pt x="434" y="76"/>
                      </a:cubicBezTo>
                      <a:cubicBezTo>
                        <a:pt x="384" y="26"/>
                        <a:pt x="317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6" name="Google Shape;21846;p61"/>
                <p:cNvSpPr/>
                <p:nvPr/>
              </p:nvSpPr>
              <p:spPr>
                <a:xfrm>
                  <a:off x="7887150" y="3718125"/>
                  <a:ext cx="12225" cy="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64" extrusionOk="0">
                      <a:moveTo>
                        <a:pt x="116" y="1"/>
                      </a:moveTo>
                      <a:cubicBezTo>
                        <a:pt x="74" y="1"/>
                        <a:pt x="41" y="35"/>
                        <a:pt x="34" y="125"/>
                      </a:cubicBezTo>
                      <a:cubicBezTo>
                        <a:pt x="0" y="225"/>
                        <a:pt x="100" y="359"/>
                        <a:pt x="234" y="359"/>
                      </a:cubicBezTo>
                      <a:cubicBezTo>
                        <a:pt x="251" y="362"/>
                        <a:pt x="266" y="363"/>
                        <a:pt x="279" y="363"/>
                      </a:cubicBezTo>
                      <a:cubicBezTo>
                        <a:pt x="488" y="363"/>
                        <a:pt x="253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7" name="Google Shape;21847;p61"/>
                <p:cNvSpPr/>
                <p:nvPr/>
              </p:nvSpPr>
              <p:spPr>
                <a:xfrm>
                  <a:off x="7717025" y="3831500"/>
                  <a:ext cx="12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88" extrusionOk="0">
                      <a:moveTo>
                        <a:pt x="249" y="0"/>
                      </a:moveTo>
                      <a:cubicBezTo>
                        <a:pt x="195" y="0"/>
                        <a:pt x="141" y="19"/>
                        <a:pt x="101" y="60"/>
                      </a:cubicBezTo>
                      <a:cubicBezTo>
                        <a:pt x="1" y="160"/>
                        <a:pt x="1" y="327"/>
                        <a:pt x="101" y="427"/>
                      </a:cubicBezTo>
                      <a:cubicBezTo>
                        <a:pt x="142" y="469"/>
                        <a:pt x="198" y="488"/>
                        <a:pt x="253" y="488"/>
                      </a:cubicBezTo>
                      <a:cubicBezTo>
                        <a:pt x="375" y="488"/>
                        <a:pt x="501" y="397"/>
                        <a:pt x="501" y="260"/>
                      </a:cubicBezTo>
                      <a:cubicBezTo>
                        <a:pt x="501" y="98"/>
                        <a:pt x="372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8" name="Google Shape;21848;p61"/>
                <p:cNvSpPr/>
                <p:nvPr/>
              </p:nvSpPr>
              <p:spPr>
                <a:xfrm>
                  <a:off x="7742875" y="4011800"/>
                  <a:ext cx="13725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4" extrusionOk="0">
                      <a:moveTo>
                        <a:pt x="84" y="1"/>
                      </a:moveTo>
                      <a:cubicBezTo>
                        <a:pt x="35" y="1"/>
                        <a:pt x="1" y="34"/>
                        <a:pt x="1" y="120"/>
                      </a:cubicBezTo>
                      <a:cubicBezTo>
                        <a:pt x="1" y="253"/>
                        <a:pt x="101" y="353"/>
                        <a:pt x="267" y="353"/>
                      </a:cubicBezTo>
                      <a:cubicBezTo>
                        <a:pt x="549" y="353"/>
                        <a:pt x="242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9" name="Google Shape;21849;p61"/>
                <p:cNvSpPr/>
                <p:nvPr/>
              </p:nvSpPr>
              <p:spPr>
                <a:xfrm>
                  <a:off x="7820600" y="3968125"/>
                  <a:ext cx="1402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96" extrusionOk="0">
                      <a:moveTo>
                        <a:pt x="268" y="1"/>
                      </a:moveTo>
                      <a:cubicBezTo>
                        <a:pt x="164" y="1"/>
                        <a:pt x="64" y="69"/>
                        <a:pt x="27" y="199"/>
                      </a:cubicBezTo>
                      <a:cubicBezTo>
                        <a:pt x="1" y="358"/>
                        <a:pt x="142" y="496"/>
                        <a:pt x="285" y="496"/>
                      </a:cubicBezTo>
                      <a:cubicBezTo>
                        <a:pt x="323" y="496"/>
                        <a:pt x="360" y="486"/>
                        <a:pt x="394" y="466"/>
                      </a:cubicBezTo>
                      <a:cubicBezTo>
                        <a:pt x="528" y="366"/>
                        <a:pt x="561" y="232"/>
                        <a:pt x="494" y="132"/>
                      </a:cubicBezTo>
                      <a:cubicBezTo>
                        <a:pt x="435" y="44"/>
                        <a:pt x="350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0" name="Google Shape;21850;p61"/>
                <p:cNvSpPr/>
                <p:nvPr/>
              </p:nvSpPr>
              <p:spPr>
                <a:xfrm>
                  <a:off x="7800400" y="3877800"/>
                  <a:ext cx="13825" cy="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325" extrusionOk="0">
                      <a:moveTo>
                        <a:pt x="336" y="1"/>
                      </a:moveTo>
                      <a:cubicBezTo>
                        <a:pt x="314" y="1"/>
                        <a:pt x="291" y="3"/>
                        <a:pt x="268" y="9"/>
                      </a:cubicBezTo>
                      <a:cubicBezTo>
                        <a:pt x="0" y="33"/>
                        <a:pt x="301" y="324"/>
                        <a:pt x="457" y="324"/>
                      </a:cubicBezTo>
                      <a:cubicBezTo>
                        <a:pt x="515" y="324"/>
                        <a:pt x="553" y="284"/>
                        <a:pt x="535" y="176"/>
                      </a:cubicBezTo>
                      <a:cubicBezTo>
                        <a:pt x="535" y="65"/>
                        <a:pt x="44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1" name="Google Shape;21851;p61"/>
                <p:cNvSpPr/>
                <p:nvPr/>
              </p:nvSpPr>
              <p:spPr>
                <a:xfrm>
                  <a:off x="7671725" y="3996950"/>
                  <a:ext cx="172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3" extrusionOk="0">
                      <a:moveTo>
                        <a:pt x="354" y="1"/>
                      </a:moveTo>
                      <a:cubicBezTo>
                        <a:pt x="296" y="1"/>
                        <a:pt x="234" y="24"/>
                        <a:pt x="178" y="80"/>
                      </a:cubicBezTo>
                      <a:cubicBezTo>
                        <a:pt x="1" y="257"/>
                        <a:pt x="151" y="493"/>
                        <a:pt x="336" y="493"/>
                      </a:cubicBezTo>
                      <a:cubicBezTo>
                        <a:pt x="394" y="493"/>
                        <a:pt x="456" y="469"/>
                        <a:pt x="512" y="414"/>
                      </a:cubicBezTo>
                      <a:cubicBezTo>
                        <a:pt x="689" y="236"/>
                        <a:pt x="539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2" name="Google Shape;21852;p61"/>
                <p:cNvSpPr/>
                <p:nvPr/>
              </p:nvSpPr>
              <p:spPr>
                <a:xfrm>
                  <a:off x="7634125" y="4208550"/>
                  <a:ext cx="142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7" extrusionOk="0">
                      <a:moveTo>
                        <a:pt x="298" y="1"/>
                      </a:moveTo>
                      <a:cubicBezTo>
                        <a:pt x="209" y="1"/>
                        <a:pt x="121" y="49"/>
                        <a:pt x="81" y="155"/>
                      </a:cubicBezTo>
                      <a:cubicBezTo>
                        <a:pt x="1" y="356"/>
                        <a:pt x="162" y="496"/>
                        <a:pt x="318" y="496"/>
                      </a:cubicBezTo>
                      <a:cubicBezTo>
                        <a:pt x="421" y="496"/>
                        <a:pt x="521" y="435"/>
                        <a:pt x="548" y="289"/>
                      </a:cubicBezTo>
                      <a:cubicBezTo>
                        <a:pt x="568" y="109"/>
                        <a:pt x="43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3" name="Google Shape;21853;p61"/>
                <p:cNvSpPr/>
                <p:nvPr/>
              </p:nvSpPr>
              <p:spPr>
                <a:xfrm>
                  <a:off x="7685325" y="4154475"/>
                  <a:ext cx="12550" cy="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493" extrusionOk="0">
                      <a:moveTo>
                        <a:pt x="219" y="1"/>
                      </a:moveTo>
                      <a:cubicBezTo>
                        <a:pt x="102" y="1"/>
                        <a:pt x="1" y="97"/>
                        <a:pt x="1" y="250"/>
                      </a:cubicBezTo>
                      <a:cubicBezTo>
                        <a:pt x="1" y="387"/>
                        <a:pt x="110" y="493"/>
                        <a:pt x="232" y="493"/>
                      </a:cubicBezTo>
                      <a:cubicBezTo>
                        <a:pt x="289" y="493"/>
                        <a:pt x="348" y="470"/>
                        <a:pt x="401" y="417"/>
                      </a:cubicBezTo>
                      <a:cubicBezTo>
                        <a:pt x="501" y="317"/>
                        <a:pt x="501" y="184"/>
                        <a:pt x="401" y="83"/>
                      </a:cubicBezTo>
                      <a:cubicBezTo>
                        <a:pt x="344" y="26"/>
                        <a:pt x="279" y="1"/>
                        <a:pt x="21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4" name="Google Shape;21854;p61"/>
                <p:cNvSpPr/>
                <p:nvPr/>
              </p:nvSpPr>
              <p:spPr>
                <a:xfrm>
                  <a:off x="7652825" y="4003100"/>
                  <a:ext cx="11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502" extrusionOk="0">
                      <a:moveTo>
                        <a:pt x="234" y="1"/>
                      </a:moveTo>
                      <a:cubicBezTo>
                        <a:pt x="100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368"/>
                        <a:pt x="467" y="234"/>
                      </a:cubicBezTo>
                      <a:cubicBezTo>
                        <a:pt x="467" y="101"/>
                        <a:pt x="367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5" name="Google Shape;21855;p61"/>
                <p:cNvSpPr/>
                <p:nvPr/>
              </p:nvSpPr>
              <p:spPr>
                <a:xfrm>
                  <a:off x="7584425" y="4090800"/>
                  <a:ext cx="1400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7" extrusionOk="0">
                      <a:moveTo>
                        <a:pt x="272" y="1"/>
                      </a:moveTo>
                      <a:cubicBezTo>
                        <a:pt x="204" y="1"/>
                        <a:pt x="140" y="30"/>
                        <a:pt x="101" y="95"/>
                      </a:cubicBezTo>
                      <a:cubicBezTo>
                        <a:pt x="1" y="195"/>
                        <a:pt x="34" y="362"/>
                        <a:pt x="134" y="429"/>
                      </a:cubicBezTo>
                      <a:cubicBezTo>
                        <a:pt x="184" y="462"/>
                        <a:pt x="236" y="477"/>
                        <a:pt x="286" y="477"/>
                      </a:cubicBezTo>
                      <a:cubicBezTo>
                        <a:pt x="434" y="477"/>
                        <a:pt x="559" y="345"/>
                        <a:pt x="534" y="195"/>
                      </a:cubicBezTo>
                      <a:cubicBezTo>
                        <a:pt x="494" y="73"/>
                        <a:pt x="378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6" name="Google Shape;21856;p61"/>
                <p:cNvSpPr/>
                <p:nvPr/>
              </p:nvSpPr>
              <p:spPr>
                <a:xfrm>
                  <a:off x="7596100" y="4410900"/>
                  <a:ext cx="125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501" extrusionOk="0">
                      <a:moveTo>
                        <a:pt x="268" y="0"/>
                      </a:moveTo>
                      <a:cubicBezTo>
                        <a:pt x="101" y="0"/>
                        <a:pt x="1" y="100"/>
                        <a:pt x="1" y="234"/>
                      </a:cubicBezTo>
                      <a:cubicBezTo>
                        <a:pt x="1" y="367"/>
                        <a:pt x="101" y="501"/>
                        <a:pt x="234" y="501"/>
                      </a:cubicBezTo>
                      <a:cubicBezTo>
                        <a:pt x="368" y="501"/>
                        <a:pt x="468" y="401"/>
                        <a:pt x="468" y="267"/>
                      </a:cubicBezTo>
                      <a:cubicBezTo>
                        <a:pt x="501" y="134"/>
                        <a:pt x="368" y="34"/>
                        <a:pt x="2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7" name="Google Shape;21857;p61"/>
                <p:cNvSpPr/>
                <p:nvPr/>
              </p:nvSpPr>
              <p:spPr>
                <a:xfrm>
                  <a:off x="7663175" y="4371525"/>
                  <a:ext cx="1385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72" extrusionOk="0">
                      <a:moveTo>
                        <a:pt x="293" y="1"/>
                      </a:moveTo>
                      <a:cubicBezTo>
                        <a:pt x="193" y="1"/>
                        <a:pt x="91" y="61"/>
                        <a:pt x="53" y="174"/>
                      </a:cubicBezTo>
                      <a:cubicBezTo>
                        <a:pt x="0" y="333"/>
                        <a:pt x="136" y="471"/>
                        <a:pt x="295" y="471"/>
                      </a:cubicBezTo>
                      <a:cubicBezTo>
                        <a:pt x="336" y="471"/>
                        <a:pt x="379" y="462"/>
                        <a:pt x="420" y="441"/>
                      </a:cubicBezTo>
                      <a:cubicBezTo>
                        <a:pt x="520" y="375"/>
                        <a:pt x="553" y="241"/>
                        <a:pt x="487" y="108"/>
                      </a:cubicBezTo>
                      <a:cubicBezTo>
                        <a:pt x="443" y="36"/>
                        <a:pt x="36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8" name="Google Shape;21858;p61"/>
                <p:cNvSpPr/>
                <p:nvPr/>
              </p:nvSpPr>
              <p:spPr>
                <a:xfrm>
                  <a:off x="7668650" y="4265175"/>
                  <a:ext cx="117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5" extrusionOk="0">
                      <a:moveTo>
                        <a:pt x="234" y="0"/>
                      </a:moveTo>
                      <a:cubicBezTo>
                        <a:pt x="118" y="0"/>
                        <a:pt x="1" y="75"/>
                        <a:pt x="1" y="225"/>
                      </a:cubicBezTo>
                      <a:cubicBezTo>
                        <a:pt x="1" y="345"/>
                        <a:pt x="81" y="464"/>
                        <a:pt x="193" y="464"/>
                      </a:cubicBezTo>
                      <a:cubicBezTo>
                        <a:pt x="207" y="464"/>
                        <a:pt x="220" y="462"/>
                        <a:pt x="234" y="459"/>
                      </a:cubicBezTo>
                      <a:cubicBezTo>
                        <a:pt x="368" y="459"/>
                        <a:pt x="468" y="359"/>
                        <a:pt x="468" y="225"/>
                      </a:cubicBezTo>
                      <a:cubicBezTo>
                        <a:pt x="468" y="75"/>
                        <a:pt x="351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9" name="Google Shape;21859;p61"/>
                <p:cNvSpPr/>
                <p:nvPr/>
              </p:nvSpPr>
              <p:spPr>
                <a:xfrm>
                  <a:off x="7511050" y="4236600"/>
                  <a:ext cx="1252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502" extrusionOk="0">
                      <a:moveTo>
                        <a:pt x="267" y="1"/>
                      </a:moveTo>
                      <a:cubicBezTo>
                        <a:pt x="134" y="1"/>
                        <a:pt x="0" y="101"/>
                        <a:pt x="0" y="234"/>
                      </a:cubicBezTo>
                      <a:cubicBezTo>
                        <a:pt x="0" y="368"/>
                        <a:pt x="100" y="501"/>
                        <a:pt x="234" y="501"/>
                      </a:cubicBezTo>
                      <a:cubicBezTo>
                        <a:pt x="367" y="501"/>
                        <a:pt x="467" y="401"/>
                        <a:pt x="501" y="268"/>
                      </a:cubicBezTo>
                      <a:cubicBezTo>
                        <a:pt x="501" y="134"/>
                        <a:pt x="401" y="34"/>
                        <a:pt x="26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0" name="Google Shape;21860;p61"/>
                <p:cNvSpPr/>
                <p:nvPr/>
              </p:nvSpPr>
              <p:spPr>
                <a:xfrm>
                  <a:off x="7323400" y="4488125"/>
                  <a:ext cx="162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472" extrusionOk="0">
                      <a:moveTo>
                        <a:pt x="286" y="0"/>
                      </a:moveTo>
                      <a:cubicBezTo>
                        <a:pt x="221" y="0"/>
                        <a:pt x="156" y="25"/>
                        <a:pt x="101" y="80"/>
                      </a:cubicBezTo>
                      <a:cubicBezTo>
                        <a:pt x="1" y="180"/>
                        <a:pt x="34" y="347"/>
                        <a:pt x="134" y="414"/>
                      </a:cubicBezTo>
                      <a:cubicBezTo>
                        <a:pt x="182" y="455"/>
                        <a:pt x="233" y="472"/>
                        <a:pt x="283" y="472"/>
                      </a:cubicBezTo>
                      <a:cubicBezTo>
                        <a:pt x="479" y="472"/>
                        <a:pt x="647" y="206"/>
                        <a:pt x="435" y="47"/>
                      </a:cubicBezTo>
                      <a:cubicBezTo>
                        <a:pt x="390" y="17"/>
                        <a:pt x="33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1" name="Google Shape;21861;p61"/>
                <p:cNvSpPr/>
                <p:nvPr/>
              </p:nvSpPr>
              <p:spPr>
                <a:xfrm>
                  <a:off x="7411475" y="4455925"/>
                  <a:ext cx="175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09" extrusionOk="0">
                      <a:moveTo>
                        <a:pt x="367" y="0"/>
                      </a:moveTo>
                      <a:cubicBezTo>
                        <a:pt x="330" y="0"/>
                        <a:pt x="289" y="11"/>
                        <a:pt x="247" y="34"/>
                      </a:cubicBezTo>
                      <a:cubicBezTo>
                        <a:pt x="1" y="157"/>
                        <a:pt x="124" y="509"/>
                        <a:pt x="355" y="509"/>
                      </a:cubicBezTo>
                      <a:cubicBezTo>
                        <a:pt x="374" y="509"/>
                        <a:pt x="394" y="506"/>
                        <a:pt x="414" y="501"/>
                      </a:cubicBezTo>
                      <a:cubicBezTo>
                        <a:pt x="701" y="386"/>
                        <a:pt x="593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2" name="Google Shape;21862;p61"/>
                <p:cNvSpPr/>
                <p:nvPr/>
              </p:nvSpPr>
              <p:spPr>
                <a:xfrm>
                  <a:off x="7490925" y="4186175"/>
                  <a:ext cx="151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62" extrusionOk="0">
                      <a:moveTo>
                        <a:pt x="322" y="0"/>
                      </a:moveTo>
                      <a:cubicBezTo>
                        <a:pt x="107" y="0"/>
                        <a:pt x="1" y="331"/>
                        <a:pt x="238" y="450"/>
                      </a:cubicBezTo>
                      <a:cubicBezTo>
                        <a:pt x="262" y="458"/>
                        <a:pt x="287" y="462"/>
                        <a:pt x="313" y="462"/>
                      </a:cubicBezTo>
                      <a:cubicBezTo>
                        <a:pt x="398" y="462"/>
                        <a:pt x="488" y="418"/>
                        <a:pt x="538" y="317"/>
                      </a:cubicBezTo>
                      <a:cubicBezTo>
                        <a:pt x="605" y="183"/>
                        <a:pt x="538" y="50"/>
                        <a:pt x="405" y="16"/>
                      </a:cubicBezTo>
                      <a:cubicBezTo>
                        <a:pt x="376" y="5"/>
                        <a:pt x="348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3" name="Google Shape;21863;p61"/>
                <p:cNvSpPr/>
                <p:nvPr/>
              </p:nvSpPr>
              <p:spPr>
                <a:xfrm>
                  <a:off x="7410150" y="4255275"/>
                  <a:ext cx="133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81" extrusionOk="0">
                      <a:moveTo>
                        <a:pt x="282" y="1"/>
                      </a:moveTo>
                      <a:cubicBezTo>
                        <a:pt x="232" y="1"/>
                        <a:pt x="180" y="17"/>
                        <a:pt x="134" y="54"/>
                      </a:cubicBezTo>
                      <a:cubicBezTo>
                        <a:pt x="33" y="154"/>
                        <a:pt x="0" y="288"/>
                        <a:pt x="100" y="388"/>
                      </a:cubicBezTo>
                      <a:cubicBezTo>
                        <a:pt x="151" y="451"/>
                        <a:pt x="220" y="481"/>
                        <a:pt x="289" y="481"/>
                      </a:cubicBezTo>
                      <a:cubicBezTo>
                        <a:pt x="402" y="481"/>
                        <a:pt x="513" y="400"/>
                        <a:pt x="534" y="254"/>
                      </a:cubicBezTo>
                      <a:cubicBezTo>
                        <a:pt x="534" y="110"/>
                        <a:pt x="413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4" name="Google Shape;21864;p61"/>
                <p:cNvSpPr/>
                <p:nvPr/>
              </p:nvSpPr>
              <p:spPr>
                <a:xfrm>
                  <a:off x="7369275" y="4467400"/>
                  <a:ext cx="147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78" extrusionOk="0">
                      <a:moveTo>
                        <a:pt x="299" y="0"/>
                      </a:moveTo>
                      <a:cubicBezTo>
                        <a:pt x="191" y="0"/>
                        <a:pt x="95" y="65"/>
                        <a:pt x="67" y="175"/>
                      </a:cubicBezTo>
                      <a:cubicBezTo>
                        <a:pt x="1" y="276"/>
                        <a:pt x="67" y="409"/>
                        <a:pt x="201" y="476"/>
                      </a:cubicBezTo>
                      <a:cubicBezTo>
                        <a:pt x="212" y="477"/>
                        <a:pt x="224" y="478"/>
                        <a:pt x="235" y="478"/>
                      </a:cubicBezTo>
                      <a:cubicBezTo>
                        <a:pt x="478" y="478"/>
                        <a:pt x="591" y="136"/>
                        <a:pt x="368" y="9"/>
                      </a:cubicBezTo>
                      <a:cubicBezTo>
                        <a:pt x="345" y="3"/>
                        <a:pt x="32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5" name="Google Shape;21865;p61"/>
                <p:cNvSpPr/>
                <p:nvPr/>
              </p:nvSpPr>
              <p:spPr>
                <a:xfrm>
                  <a:off x="7042225" y="4605825"/>
                  <a:ext cx="1765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0" extrusionOk="0">
                      <a:moveTo>
                        <a:pt x="376" y="0"/>
                      </a:moveTo>
                      <a:cubicBezTo>
                        <a:pt x="333" y="0"/>
                        <a:pt x="287" y="13"/>
                        <a:pt x="240" y="42"/>
                      </a:cubicBezTo>
                      <a:cubicBezTo>
                        <a:pt x="1" y="202"/>
                        <a:pt x="164" y="510"/>
                        <a:pt x="376" y="510"/>
                      </a:cubicBezTo>
                      <a:cubicBezTo>
                        <a:pt x="429" y="510"/>
                        <a:pt x="486" y="490"/>
                        <a:pt x="540" y="443"/>
                      </a:cubicBezTo>
                      <a:cubicBezTo>
                        <a:pt x="705" y="278"/>
                        <a:pt x="576" y="0"/>
                        <a:pt x="37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6" name="Google Shape;21866;p61"/>
                <p:cNvSpPr/>
                <p:nvPr/>
              </p:nvSpPr>
              <p:spPr>
                <a:xfrm>
                  <a:off x="7059050" y="4717775"/>
                  <a:ext cx="14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5" extrusionOk="0">
                      <a:moveTo>
                        <a:pt x="234" y="1"/>
                      </a:moveTo>
                      <a:cubicBezTo>
                        <a:pt x="101" y="1"/>
                        <a:pt x="1" y="134"/>
                        <a:pt x="1" y="268"/>
                      </a:cubicBezTo>
                      <a:cubicBezTo>
                        <a:pt x="1" y="384"/>
                        <a:pt x="101" y="474"/>
                        <a:pt x="215" y="474"/>
                      </a:cubicBezTo>
                      <a:cubicBezTo>
                        <a:pt x="233" y="474"/>
                        <a:pt x="250" y="472"/>
                        <a:pt x="268" y="468"/>
                      </a:cubicBezTo>
                      <a:cubicBezTo>
                        <a:pt x="568" y="435"/>
                        <a:pt x="50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7" name="Google Shape;21867;p61"/>
                <p:cNvSpPr/>
                <p:nvPr/>
              </p:nvSpPr>
              <p:spPr>
                <a:xfrm>
                  <a:off x="7155175" y="4645975"/>
                  <a:ext cx="15650" cy="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506" extrusionOk="0">
                      <a:moveTo>
                        <a:pt x="320" y="1"/>
                      </a:moveTo>
                      <a:cubicBezTo>
                        <a:pt x="138" y="1"/>
                        <a:pt x="0" y="217"/>
                        <a:pt x="125" y="404"/>
                      </a:cubicBezTo>
                      <a:cubicBezTo>
                        <a:pt x="168" y="469"/>
                        <a:pt x="239" y="506"/>
                        <a:pt x="320" y="506"/>
                      </a:cubicBezTo>
                      <a:cubicBezTo>
                        <a:pt x="364" y="506"/>
                        <a:pt x="412" y="495"/>
                        <a:pt x="459" y="471"/>
                      </a:cubicBezTo>
                      <a:cubicBezTo>
                        <a:pt x="626" y="338"/>
                        <a:pt x="559" y="71"/>
                        <a:pt x="359" y="4"/>
                      </a:cubicBezTo>
                      <a:cubicBezTo>
                        <a:pt x="346" y="2"/>
                        <a:pt x="333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8" name="Google Shape;21868;p61"/>
                <p:cNvSpPr/>
                <p:nvPr/>
              </p:nvSpPr>
              <p:spPr>
                <a:xfrm>
                  <a:off x="7070725" y="4559000"/>
                  <a:ext cx="1587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1" extrusionOk="0">
                      <a:moveTo>
                        <a:pt x="324" y="1"/>
                      </a:moveTo>
                      <a:cubicBezTo>
                        <a:pt x="254" y="1"/>
                        <a:pt x="189" y="26"/>
                        <a:pt x="134" y="81"/>
                      </a:cubicBezTo>
                      <a:cubicBezTo>
                        <a:pt x="1" y="247"/>
                        <a:pt x="134" y="481"/>
                        <a:pt x="334" y="481"/>
                      </a:cubicBezTo>
                      <a:cubicBezTo>
                        <a:pt x="568" y="481"/>
                        <a:pt x="635" y="214"/>
                        <a:pt x="501" y="47"/>
                      </a:cubicBezTo>
                      <a:cubicBezTo>
                        <a:pt x="441" y="17"/>
                        <a:pt x="381" y="1"/>
                        <a:pt x="32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9" name="Google Shape;21869;p61"/>
                <p:cNvSpPr/>
                <p:nvPr/>
              </p:nvSpPr>
              <p:spPr>
                <a:xfrm>
                  <a:off x="6751625" y="4734900"/>
                  <a:ext cx="173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86" extrusionOk="0">
                      <a:moveTo>
                        <a:pt x="349" y="0"/>
                      </a:moveTo>
                      <a:cubicBezTo>
                        <a:pt x="320" y="0"/>
                        <a:pt x="289" y="5"/>
                        <a:pt x="256" y="16"/>
                      </a:cubicBezTo>
                      <a:cubicBezTo>
                        <a:pt x="0" y="130"/>
                        <a:pt x="107" y="486"/>
                        <a:pt x="330" y="486"/>
                      </a:cubicBezTo>
                      <a:cubicBezTo>
                        <a:pt x="369" y="486"/>
                        <a:pt x="411" y="475"/>
                        <a:pt x="456" y="450"/>
                      </a:cubicBezTo>
                      <a:cubicBezTo>
                        <a:pt x="694" y="331"/>
                        <a:pt x="587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0" name="Google Shape;21870;p61"/>
                <p:cNvSpPr/>
                <p:nvPr/>
              </p:nvSpPr>
              <p:spPr>
                <a:xfrm>
                  <a:off x="6794700" y="4821825"/>
                  <a:ext cx="153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88" extrusionOk="0">
                      <a:moveTo>
                        <a:pt x="264" y="1"/>
                      </a:moveTo>
                      <a:cubicBezTo>
                        <a:pt x="244" y="1"/>
                        <a:pt x="223" y="3"/>
                        <a:pt x="201" y="9"/>
                      </a:cubicBezTo>
                      <a:cubicBezTo>
                        <a:pt x="67" y="75"/>
                        <a:pt x="1" y="209"/>
                        <a:pt x="67" y="342"/>
                      </a:cubicBezTo>
                      <a:cubicBezTo>
                        <a:pt x="93" y="444"/>
                        <a:pt x="196" y="488"/>
                        <a:pt x="288" y="488"/>
                      </a:cubicBezTo>
                      <a:cubicBezTo>
                        <a:pt x="316" y="488"/>
                        <a:pt x="344" y="483"/>
                        <a:pt x="367" y="476"/>
                      </a:cubicBezTo>
                      <a:cubicBezTo>
                        <a:pt x="612" y="322"/>
                        <a:pt x="49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1" name="Google Shape;21871;p61"/>
                <p:cNvSpPr/>
                <p:nvPr/>
              </p:nvSpPr>
              <p:spPr>
                <a:xfrm>
                  <a:off x="7086750" y="4620525"/>
                  <a:ext cx="132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485" extrusionOk="0">
                      <a:moveTo>
                        <a:pt x="264" y="1"/>
                      </a:moveTo>
                      <a:cubicBezTo>
                        <a:pt x="156" y="1"/>
                        <a:pt x="46" y="72"/>
                        <a:pt x="27" y="188"/>
                      </a:cubicBezTo>
                      <a:cubicBezTo>
                        <a:pt x="0" y="347"/>
                        <a:pt x="142" y="485"/>
                        <a:pt x="285" y="485"/>
                      </a:cubicBezTo>
                      <a:cubicBezTo>
                        <a:pt x="322" y="485"/>
                        <a:pt x="359" y="476"/>
                        <a:pt x="394" y="455"/>
                      </a:cubicBezTo>
                      <a:cubicBezTo>
                        <a:pt x="494" y="355"/>
                        <a:pt x="527" y="222"/>
                        <a:pt x="461" y="122"/>
                      </a:cubicBezTo>
                      <a:cubicBezTo>
                        <a:pt x="419" y="38"/>
                        <a:pt x="342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2" name="Google Shape;21872;p61"/>
                <p:cNvSpPr/>
                <p:nvPr/>
              </p:nvSpPr>
              <p:spPr>
                <a:xfrm>
                  <a:off x="7102200" y="4536600"/>
                  <a:ext cx="1360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454" extrusionOk="0">
                      <a:moveTo>
                        <a:pt x="273" y="1"/>
                      </a:moveTo>
                      <a:cubicBezTo>
                        <a:pt x="165" y="1"/>
                        <a:pt x="70" y="60"/>
                        <a:pt x="43" y="143"/>
                      </a:cubicBezTo>
                      <a:cubicBezTo>
                        <a:pt x="1" y="331"/>
                        <a:pt x="142" y="453"/>
                        <a:pt x="286" y="453"/>
                      </a:cubicBezTo>
                      <a:cubicBezTo>
                        <a:pt x="372" y="453"/>
                        <a:pt x="460" y="409"/>
                        <a:pt x="510" y="310"/>
                      </a:cubicBezTo>
                      <a:cubicBezTo>
                        <a:pt x="543" y="176"/>
                        <a:pt x="476" y="43"/>
                        <a:pt x="343" y="9"/>
                      </a:cubicBezTo>
                      <a:cubicBezTo>
                        <a:pt x="319" y="3"/>
                        <a:pt x="296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3" name="Google Shape;21873;p61"/>
                <p:cNvSpPr/>
                <p:nvPr/>
              </p:nvSpPr>
              <p:spPr>
                <a:xfrm>
                  <a:off x="7048425" y="4676625"/>
                  <a:ext cx="14825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492" extrusionOk="0">
                      <a:moveTo>
                        <a:pt x="313" y="0"/>
                      </a:moveTo>
                      <a:cubicBezTo>
                        <a:pt x="219" y="0"/>
                        <a:pt x="110" y="44"/>
                        <a:pt x="59" y="146"/>
                      </a:cubicBezTo>
                      <a:cubicBezTo>
                        <a:pt x="0" y="293"/>
                        <a:pt x="122" y="491"/>
                        <a:pt x="289" y="491"/>
                      </a:cubicBezTo>
                      <a:cubicBezTo>
                        <a:pt x="312" y="491"/>
                        <a:pt x="335" y="487"/>
                        <a:pt x="359" y="479"/>
                      </a:cubicBezTo>
                      <a:cubicBezTo>
                        <a:pt x="559" y="413"/>
                        <a:pt x="593" y="112"/>
                        <a:pt x="392" y="12"/>
                      </a:cubicBezTo>
                      <a:cubicBezTo>
                        <a:pt x="369" y="4"/>
                        <a:pt x="341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4" name="Google Shape;21874;p61"/>
                <p:cNvSpPr/>
                <p:nvPr/>
              </p:nvSpPr>
              <p:spPr>
                <a:xfrm>
                  <a:off x="7209375" y="4622800"/>
                  <a:ext cx="11500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413" extrusionOk="0">
                      <a:moveTo>
                        <a:pt x="328" y="0"/>
                      </a:moveTo>
                      <a:cubicBezTo>
                        <a:pt x="184" y="0"/>
                        <a:pt x="1" y="413"/>
                        <a:pt x="186" y="413"/>
                      </a:cubicBezTo>
                      <a:cubicBezTo>
                        <a:pt x="206" y="413"/>
                        <a:pt x="230" y="408"/>
                        <a:pt x="259" y="397"/>
                      </a:cubicBezTo>
                      <a:cubicBezTo>
                        <a:pt x="392" y="364"/>
                        <a:pt x="459" y="231"/>
                        <a:pt x="426" y="97"/>
                      </a:cubicBezTo>
                      <a:cubicBezTo>
                        <a:pt x="400" y="28"/>
                        <a:pt x="366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5" name="Google Shape;21875;p61"/>
                <p:cNvSpPr/>
                <p:nvPr/>
              </p:nvSpPr>
              <p:spPr>
                <a:xfrm>
                  <a:off x="7235150" y="4491550"/>
                  <a:ext cx="115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1" extrusionOk="0">
                      <a:moveTo>
                        <a:pt x="203" y="1"/>
                      </a:moveTo>
                      <a:cubicBezTo>
                        <a:pt x="1" y="1"/>
                        <a:pt x="201" y="410"/>
                        <a:pt x="340" y="410"/>
                      </a:cubicBezTo>
                      <a:cubicBezTo>
                        <a:pt x="377" y="410"/>
                        <a:pt x="409" y="382"/>
                        <a:pt x="429" y="310"/>
                      </a:cubicBezTo>
                      <a:cubicBezTo>
                        <a:pt x="462" y="210"/>
                        <a:pt x="395" y="77"/>
                        <a:pt x="262" y="10"/>
                      </a:cubicBezTo>
                      <a:cubicBezTo>
                        <a:pt x="239" y="4"/>
                        <a:pt x="219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6" name="Google Shape;21876;p61"/>
                <p:cNvSpPr/>
                <p:nvPr/>
              </p:nvSpPr>
              <p:spPr>
                <a:xfrm>
                  <a:off x="6961125" y="4466650"/>
                  <a:ext cx="137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358" extrusionOk="0">
                      <a:moveTo>
                        <a:pt x="323" y="0"/>
                      </a:moveTo>
                      <a:cubicBezTo>
                        <a:pt x="310" y="0"/>
                        <a:pt x="296" y="2"/>
                        <a:pt x="282" y="5"/>
                      </a:cubicBezTo>
                      <a:cubicBezTo>
                        <a:pt x="1" y="5"/>
                        <a:pt x="307" y="358"/>
                        <a:pt x="465" y="358"/>
                      </a:cubicBezTo>
                      <a:cubicBezTo>
                        <a:pt x="514" y="358"/>
                        <a:pt x="549" y="325"/>
                        <a:pt x="549" y="239"/>
                      </a:cubicBezTo>
                      <a:cubicBezTo>
                        <a:pt x="519" y="120"/>
                        <a:pt x="436" y="0"/>
                        <a:pt x="32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7" name="Google Shape;21877;p61"/>
                <p:cNvSpPr/>
                <p:nvPr/>
              </p:nvSpPr>
              <p:spPr>
                <a:xfrm>
                  <a:off x="6739650" y="4718400"/>
                  <a:ext cx="1545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505" extrusionOk="0">
                      <a:moveTo>
                        <a:pt x="268" y="1"/>
                      </a:moveTo>
                      <a:cubicBezTo>
                        <a:pt x="209" y="1"/>
                        <a:pt x="151" y="26"/>
                        <a:pt x="101" y="76"/>
                      </a:cubicBezTo>
                      <a:cubicBezTo>
                        <a:pt x="1" y="176"/>
                        <a:pt x="1" y="343"/>
                        <a:pt x="101" y="443"/>
                      </a:cubicBezTo>
                      <a:cubicBezTo>
                        <a:pt x="151" y="486"/>
                        <a:pt x="206" y="504"/>
                        <a:pt x="259" y="504"/>
                      </a:cubicBezTo>
                      <a:cubicBezTo>
                        <a:pt x="452" y="504"/>
                        <a:pt x="618" y="259"/>
                        <a:pt x="435" y="76"/>
                      </a:cubicBezTo>
                      <a:cubicBezTo>
                        <a:pt x="385" y="26"/>
                        <a:pt x="326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8" name="Google Shape;21878;p61"/>
                <p:cNvSpPr/>
                <p:nvPr/>
              </p:nvSpPr>
              <p:spPr>
                <a:xfrm>
                  <a:off x="6834725" y="4775825"/>
                  <a:ext cx="1555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475" extrusionOk="0">
                      <a:moveTo>
                        <a:pt x="314" y="1"/>
                      </a:moveTo>
                      <a:cubicBezTo>
                        <a:pt x="288" y="1"/>
                        <a:pt x="261" y="5"/>
                        <a:pt x="234" y="14"/>
                      </a:cubicBezTo>
                      <a:cubicBezTo>
                        <a:pt x="34" y="81"/>
                        <a:pt x="1" y="347"/>
                        <a:pt x="201" y="448"/>
                      </a:cubicBezTo>
                      <a:cubicBezTo>
                        <a:pt x="238" y="466"/>
                        <a:pt x="275" y="474"/>
                        <a:pt x="311" y="474"/>
                      </a:cubicBezTo>
                      <a:cubicBezTo>
                        <a:pt x="404" y="474"/>
                        <a:pt x="486" y="420"/>
                        <a:pt x="534" y="347"/>
                      </a:cubicBezTo>
                      <a:cubicBezTo>
                        <a:pt x="621" y="174"/>
                        <a:pt x="483" y="1"/>
                        <a:pt x="31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9" name="Google Shape;21879;p61"/>
                <p:cNvSpPr/>
                <p:nvPr/>
              </p:nvSpPr>
              <p:spPr>
                <a:xfrm>
                  <a:off x="6995075" y="4609500"/>
                  <a:ext cx="1312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83" extrusionOk="0">
                      <a:moveTo>
                        <a:pt x="263" y="1"/>
                      </a:moveTo>
                      <a:cubicBezTo>
                        <a:pt x="152" y="1"/>
                        <a:pt x="45" y="73"/>
                        <a:pt x="25" y="196"/>
                      </a:cubicBezTo>
                      <a:cubicBezTo>
                        <a:pt x="0" y="365"/>
                        <a:pt x="117" y="482"/>
                        <a:pt x="247" y="482"/>
                      </a:cubicBezTo>
                      <a:cubicBezTo>
                        <a:pt x="295" y="482"/>
                        <a:pt x="346" y="466"/>
                        <a:pt x="392" y="429"/>
                      </a:cubicBezTo>
                      <a:cubicBezTo>
                        <a:pt x="492" y="362"/>
                        <a:pt x="525" y="196"/>
                        <a:pt x="458" y="96"/>
                      </a:cubicBezTo>
                      <a:cubicBezTo>
                        <a:pt x="406" y="31"/>
                        <a:pt x="334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0" name="Google Shape;21880;p61"/>
                <p:cNvSpPr/>
                <p:nvPr/>
              </p:nvSpPr>
              <p:spPr>
                <a:xfrm>
                  <a:off x="6850925" y="4559950"/>
                  <a:ext cx="14550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2" extrusionOk="0">
                      <a:moveTo>
                        <a:pt x="252" y="1"/>
                      </a:moveTo>
                      <a:cubicBezTo>
                        <a:pt x="144" y="1"/>
                        <a:pt x="47" y="66"/>
                        <a:pt x="20" y="176"/>
                      </a:cubicBezTo>
                      <a:cubicBezTo>
                        <a:pt x="1" y="282"/>
                        <a:pt x="48" y="321"/>
                        <a:pt x="116" y="321"/>
                      </a:cubicBezTo>
                      <a:cubicBezTo>
                        <a:pt x="284" y="321"/>
                        <a:pt x="581" y="81"/>
                        <a:pt x="320" y="9"/>
                      </a:cubicBezTo>
                      <a:cubicBezTo>
                        <a:pt x="297" y="4"/>
                        <a:pt x="274" y="1"/>
                        <a:pt x="2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1" name="Google Shape;21881;p61"/>
                <p:cNvSpPr/>
                <p:nvPr/>
              </p:nvSpPr>
              <p:spPr>
                <a:xfrm>
                  <a:off x="6566200" y="4806975"/>
                  <a:ext cx="1337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71" extrusionOk="0">
                      <a:moveTo>
                        <a:pt x="258" y="1"/>
                      </a:moveTo>
                      <a:cubicBezTo>
                        <a:pt x="213" y="1"/>
                        <a:pt x="170" y="12"/>
                        <a:pt x="134" y="35"/>
                      </a:cubicBezTo>
                      <a:cubicBezTo>
                        <a:pt x="34" y="102"/>
                        <a:pt x="1" y="269"/>
                        <a:pt x="67" y="369"/>
                      </a:cubicBezTo>
                      <a:cubicBezTo>
                        <a:pt x="110" y="434"/>
                        <a:pt x="195" y="470"/>
                        <a:pt x="277" y="470"/>
                      </a:cubicBezTo>
                      <a:cubicBezTo>
                        <a:pt x="322" y="470"/>
                        <a:pt x="365" y="459"/>
                        <a:pt x="401" y="436"/>
                      </a:cubicBezTo>
                      <a:cubicBezTo>
                        <a:pt x="501" y="369"/>
                        <a:pt x="534" y="202"/>
                        <a:pt x="468" y="102"/>
                      </a:cubicBezTo>
                      <a:cubicBezTo>
                        <a:pt x="425" y="38"/>
                        <a:pt x="340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2" name="Google Shape;21882;p61"/>
                <p:cNvSpPr/>
                <p:nvPr/>
              </p:nvSpPr>
              <p:spPr>
                <a:xfrm>
                  <a:off x="6721325" y="4802850"/>
                  <a:ext cx="117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68" extrusionOk="0">
                      <a:moveTo>
                        <a:pt x="234" y="0"/>
                      </a:moveTo>
                      <a:cubicBezTo>
                        <a:pt x="100" y="0"/>
                        <a:pt x="0" y="100"/>
                        <a:pt x="0" y="234"/>
                      </a:cubicBezTo>
                      <a:cubicBezTo>
                        <a:pt x="0" y="367"/>
                        <a:pt x="100" y="467"/>
                        <a:pt x="234" y="467"/>
                      </a:cubicBezTo>
                      <a:cubicBezTo>
                        <a:pt x="367" y="467"/>
                        <a:pt x="467" y="367"/>
                        <a:pt x="467" y="234"/>
                      </a:cubicBezTo>
                      <a:cubicBezTo>
                        <a:pt x="467" y="1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3" name="Google Shape;21883;p61"/>
                <p:cNvSpPr/>
                <p:nvPr/>
              </p:nvSpPr>
              <p:spPr>
                <a:xfrm>
                  <a:off x="6751825" y="4610875"/>
                  <a:ext cx="15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83" extrusionOk="0">
                      <a:moveTo>
                        <a:pt x="357" y="1"/>
                      </a:moveTo>
                      <a:cubicBezTo>
                        <a:pt x="99" y="1"/>
                        <a:pt x="1" y="412"/>
                        <a:pt x="281" y="474"/>
                      </a:cubicBezTo>
                      <a:cubicBezTo>
                        <a:pt x="304" y="480"/>
                        <a:pt x="327" y="483"/>
                        <a:pt x="349" y="483"/>
                      </a:cubicBezTo>
                      <a:cubicBezTo>
                        <a:pt x="457" y="483"/>
                        <a:pt x="554" y="418"/>
                        <a:pt x="581" y="307"/>
                      </a:cubicBezTo>
                      <a:cubicBezTo>
                        <a:pt x="615" y="174"/>
                        <a:pt x="548" y="41"/>
                        <a:pt x="415" y="7"/>
                      </a:cubicBezTo>
                      <a:cubicBezTo>
                        <a:pt x="395" y="3"/>
                        <a:pt x="37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4" name="Google Shape;21884;p61"/>
                <p:cNvSpPr/>
                <p:nvPr/>
              </p:nvSpPr>
              <p:spPr>
                <a:xfrm>
                  <a:off x="6538675" y="4677375"/>
                  <a:ext cx="10800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14" extrusionOk="0">
                      <a:moveTo>
                        <a:pt x="266" y="1"/>
                      </a:moveTo>
                      <a:cubicBezTo>
                        <a:pt x="249" y="1"/>
                        <a:pt x="227" y="5"/>
                        <a:pt x="201" y="16"/>
                      </a:cubicBezTo>
                      <a:cubicBezTo>
                        <a:pt x="68" y="49"/>
                        <a:pt x="1" y="183"/>
                        <a:pt x="34" y="316"/>
                      </a:cubicBezTo>
                      <a:cubicBezTo>
                        <a:pt x="53" y="385"/>
                        <a:pt x="83" y="413"/>
                        <a:pt x="116" y="413"/>
                      </a:cubicBezTo>
                      <a:cubicBezTo>
                        <a:pt x="246" y="413"/>
                        <a:pt x="431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5" name="Google Shape;21885;p61"/>
                <p:cNvSpPr/>
                <p:nvPr/>
              </p:nvSpPr>
              <p:spPr>
                <a:xfrm>
                  <a:off x="6497825" y="4844025"/>
                  <a:ext cx="1377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479" extrusionOk="0">
                      <a:moveTo>
                        <a:pt x="263" y="0"/>
                      </a:moveTo>
                      <a:cubicBezTo>
                        <a:pt x="167" y="0"/>
                        <a:pt x="69" y="50"/>
                        <a:pt x="34" y="155"/>
                      </a:cubicBezTo>
                      <a:cubicBezTo>
                        <a:pt x="0" y="288"/>
                        <a:pt x="34" y="421"/>
                        <a:pt x="167" y="455"/>
                      </a:cubicBezTo>
                      <a:cubicBezTo>
                        <a:pt x="200" y="471"/>
                        <a:pt x="233" y="479"/>
                        <a:pt x="265" y="479"/>
                      </a:cubicBezTo>
                      <a:cubicBezTo>
                        <a:pt x="425" y="479"/>
                        <a:pt x="551" y="288"/>
                        <a:pt x="467" y="121"/>
                      </a:cubicBezTo>
                      <a:cubicBezTo>
                        <a:pt x="436" y="42"/>
                        <a:pt x="351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6" name="Google Shape;21886;p61"/>
                <p:cNvSpPr/>
                <p:nvPr/>
              </p:nvSpPr>
              <p:spPr>
                <a:xfrm>
                  <a:off x="6503650" y="4755725"/>
                  <a:ext cx="146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486" extrusionOk="0">
                      <a:moveTo>
                        <a:pt x="265" y="1"/>
                      </a:moveTo>
                      <a:cubicBezTo>
                        <a:pt x="192" y="1"/>
                        <a:pt x="119" y="35"/>
                        <a:pt x="68" y="117"/>
                      </a:cubicBezTo>
                      <a:cubicBezTo>
                        <a:pt x="1" y="217"/>
                        <a:pt x="34" y="384"/>
                        <a:pt x="134" y="451"/>
                      </a:cubicBezTo>
                      <a:cubicBezTo>
                        <a:pt x="182" y="475"/>
                        <a:pt x="229" y="486"/>
                        <a:pt x="273" y="486"/>
                      </a:cubicBezTo>
                      <a:cubicBezTo>
                        <a:pt x="354" y="486"/>
                        <a:pt x="425" y="449"/>
                        <a:pt x="468" y="384"/>
                      </a:cubicBezTo>
                      <a:cubicBezTo>
                        <a:pt x="583" y="176"/>
                        <a:pt x="427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7" name="Google Shape;21887;p61"/>
                <p:cNvSpPr/>
                <p:nvPr/>
              </p:nvSpPr>
              <p:spPr>
                <a:xfrm>
                  <a:off x="6542025" y="4796050"/>
                  <a:ext cx="133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00" extrusionOk="0">
                      <a:moveTo>
                        <a:pt x="268" y="1"/>
                      </a:moveTo>
                      <a:cubicBezTo>
                        <a:pt x="201" y="1"/>
                        <a:pt x="136" y="34"/>
                        <a:pt x="100" y="106"/>
                      </a:cubicBezTo>
                      <a:cubicBezTo>
                        <a:pt x="0" y="172"/>
                        <a:pt x="0" y="339"/>
                        <a:pt x="100" y="439"/>
                      </a:cubicBezTo>
                      <a:cubicBezTo>
                        <a:pt x="142" y="481"/>
                        <a:pt x="196" y="500"/>
                        <a:pt x="249" y="500"/>
                      </a:cubicBezTo>
                      <a:cubicBezTo>
                        <a:pt x="323" y="500"/>
                        <a:pt x="395" y="464"/>
                        <a:pt x="434" y="406"/>
                      </a:cubicBezTo>
                      <a:cubicBezTo>
                        <a:pt x="534" y="306"/>
                        <a:pt x="534" y="139"/>
                        <a:pt x="434" y="72"/>
                      </a:cubicBezTo>
                      <a:cubicBezTo>
                        <a:pt x="388" y="26"/>
                        <a:pt x="327" y="1"/>
                        <a:pt x="2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8" name="Google Shape;21888;p61"/>
                <p:cNvSpPr/>
                <p:nvPr/>
              </p:nvSpPr>
              <p:spPr>
                <a:xfrm>
                  <a:off x="6597250" y="4759025"/>
                  <a:ext cx="140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87" extrusionOk="0">
                      <a:moveTo>
                        <a:pt x="287" y="0"/>
                      </a:moveTo>
                      <a:cubicBezTo>
                        <a:pt x="176" y="0"/>
                        <a:pt x="66" y="80"/>
                        <a:pt x="26" y="219"/>
                      </a:cubicBezTo>
                      <a:cubicBezTo>
                        <a:pt x="1" y="372"/>
                        <a:pt x="132" y="486"/>
                        <a:pt x="285" y="486"/>
                      </a:cubicBezTo>
                      <a:cubicBezTo>
                        <a:pt x="331" y="486"/>
                        <a:pt x="380" y="476"/>
                        <a:pt x="427" y="452"/>
                      </a:cubicBezTo>
                      <a:cubicBezTo>
                        <a:pt x="527" y="352"/>
                        <a:pt x="560" y="219"/>
                        <a:pt x="493" y="119"/>
                      </a:cubicBezTo>
                      <a:cubicBezTo>
                        <a:pt x="439" y="38"/>
                        <a:pt x="363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9" name="Google Shape;21889;p61"/>
                <p:cNvSpPr/>
                <p:nvPr/>
              </p:nvSpPr>
              <p:spPr>
                <a:xfrm>
                  <a:off x="6373650" y="4648275"/>
                  <a:ext cx="14125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71" extrusionOk="0">
                      <a:moveTo>
                        <a:pt x="304" y="0"/>
                      </a:moveTo>
                      <a:cubicBezTo>
                        <a:pt x="205" y="0"/>
                        <a:pt x="115" y="44"/>
                        <a:pt x="64" y="146"/>
                      </a:cubicBezTo>
                      <a:cubicBezTo>
                        <a:pt x="1" y="335"/>
                        <a:pt x="163" y="471"/>
                        <a:pt x="316" y="471"/>
                      </a:cubicBezTo>
                      <a:cubicBezTo>
                        <a:pt x="406" y="471"/>
                        <a:pt x="494" y="424"/>
                        <a:pt x="531" y="312"/>
                      </a:cubicBezTo>
                      <a:cubicBezTo>
                        <a:pt x="564" y="179"/>
                        <a:pt x="498" y="46"/>
                        <a:pt x="397" y="12"/>
                      </a:cubicBezTo>
                      <a:cubicBezTo>
                        <a:pt x="366" y="4"/>
                        <a:pt x="334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0" name="Google Shape;21890;p61"/>
                <p:cNvSpPr/>
                <p:nvPr/>
              </p:nvSpPr>
              <p:spPr>
                <a:xfrm>
                  <a:off x="6077525" y="4779175"/>
                  <a:ext cx="1470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82" extrusionOk="0">
                      <a:moveTo>
                        <a:pt x="280" y="0"/>
                      </a:moveTo>
                      <a:cubicBezTo>
                        <a:pt x="254" y="0"/>
                        <a:pt x="227" y="4"/>
                        <a:pt x="201" y="13"/>
                      </a:cubicBezTo>
                      <a:cubicBezTo>
                        <a:pt x="67" y="47"/>
                        <a:pt x="0" y="180"/>
                        <a:pt x="34" y="314"/>
                      </a:cubicBezTo>
                      <a:cubicBezTo>
                        <a:pt x="70" y="422"/>
                        <a:pt x="165" y="481"/>
                        <a:pt x="265" y="481"/>
                      </a:cubicBezTo>
                      <a:cubicBezTo>
                        <a:pt x="350" y="481"/>
                        <a:pt x="440" y="439"/>
                        <a:pt x="501" y="347"/>
                      </a:cubicBezTo>
                      <a:cubicBezTo>
                        <a:pt x="587" y="174"/>
                        <a:pt x="449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1" name="Google Shape;21891;p61"/>
                <p:cNvSpPr/>
                <p:nvPr/>
              </p:nvSpPr>
              <p:spPr>
                <a:xfrm>
                  <a:off x="6213475" y="4808550"/>
                  <a:ext cx="146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6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39"/>
                      </a:cubicBezTo>
                      <a:cubicBezTo>
                        <a:pt x="284" y="344"/>
                        <a:pt x="302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2" name="Google Shape;21892;p61"/>
                <p:cNvSpPr/>
                <p:nvPr/>
              </p:nvSpPr>
              <p:spPr>
                <a:xfrm>
                  <a:off x="6312250" y="4734175"/>
                  <a:ext cx="1547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480" extrusionOk="0">
                      <a:moveTo>
                        <a:pt x="314" y="0"/>
                      </a:moveTo>
                      <a:cubicBezTo>
                        <a:pt x="142" y="0"/>
                        <a:pt x="1" y="199"/>
                        <a:pt x="118" y="346"/>
                      </a:cubicBezTo>
                      <a:cubicBezTo>
                        <a:pt x="140" y="435"/>
                        <a:pt x="222" y="479"/>
                        <a:pt x="303" y="479"/>
                      </a:cubicBezTo>
                      <a:cubicBezTo>
                        <a:pt x="344" y="479"/>
                        <a:pt x="385" y="468"/>
                        <a:pt x="418" y="446"/>
                      </a:cubicBezTo>
                      <a:cubicBezTo>
                        <a:pt x="619" y="346"/>
                        <a:pt x="585" y="79"/>
                        <a:pt x="385" y="12"/>
                      </a:cubicBezTo>
                      <a:cubicBezTo>
                        <a:pt x="361" y="4"/>
                        <a:pt x="337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3" name="Google Shape;21893;p61"/>
                <p:cNvSpPr/>
                <p:nvPr/>
              </p:nvSpPr>
              <p:spPr>
                <a:xfrm>
                  <a:off x="6189150" y="4662400"/>
                  <a:ext cx="17775" cy="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96" extrusionOk="0">
                      <a:moveTo>
                        <a:pt x="357" y="0"/>
                      </a:moveTo>
                      <a:cubicBezTo>
                        <a:pt x="111" y="0"/>
                        <a:pt x="1" y="391"/>
                        <a:pt x="272" y="481"/>
                      </a:cubicBezTo>
                      <a:cubicBezTo>
                        <a:pt x="304" y="491"/>
                        <a:pt x="334" y="495"/>
                        <a:pt x="362" y="495"/>
                      </a:cubicBezTo>
                      <a:cubicBezTo>
                        <a:pt x="627" y="495"/>
                        <a:pt x="710" y="105"/>
                        <a:pt x="439" y="14"/>
                      </a:cubicBezTo>
                      <a:cubicBezTo>
                        <a:pt x="410" y="5"/>
                        <a:pt x="383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4" name="Google Shape;21894;p61"/>
                <p:cNvSpPr/>
                <p:nvPr/>
              </p:nvSpPr>
              <p:spPr>
                <a:xfrm>
                  <a:off x="6111725" y="4753875"/>
                  <a:ext cx="1550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6" extrusionOk="0">
                      <a:moveTo>
                        <a:pt x="279" y="0"/>
                      </a:moveTo>
                      <a:cubicBezTo>
                        <a:pt x="231" y="0"/>
                        <a:pt x="181" y="17"/>
                        <a:pt x="133" y="58"/>
                      </a:cubicBezTo>
                      <a:cubicBezTo>
                        <a:pt x="0" y="125"/>
                        <a:pt x="0" y="291"/>
                        <a:pt x="67" y="392"/>
                      </a:cubicBezTo>
                      <a:cubicBezTo>
                        <a:pt x="125" y="450"/>
                        <a:pt x="194" y="485"/>
                        <a:pt x="268" y="485"/>
                      </a:cubicBezTo>
                      <a:cubicBezTo>
                        <a:pt x="322" y="485"/>
                        <a:pt x="378" y="467"/>
                        <a:pt x="434" y="425"/>
                      </a:cubicBezTo>
                      <a:cubicBezTo>
                        <a:pt x="620" y="265"/>
                        <a:pt x="467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5" name="Google Shape;21895;p61"/>
                <p:cNvSpPr/>
                <p:nvPr/>
              </p:nvSpPr>
              <p:spPr>
                <a:xfrm>
                  <a:off x="6199300" y="4781025"/>
                  <a:ext cx="14625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47" extrusionOk="0">
                      <a:moveTo>
                        <a:pt x="480" y="1"/>
                      </a:moveTo>
                      <a:cubicBezTo>
                        <a:pt x="314" y="1"/>
                        <a:pt x="0" y="267"/>
                        <a:pt x="266" y="340"/>
                      </a:cubicBezTo>
                      <a:cubicBezTo>
                        <a:pt x="284" y="344"/>
                        <a:pt x="301" y="346"/>
                        <a:pt x="319" y="346"/>
                      </a:cubicBezTo>
                      <a:cubicBezTo>
                        <a:pt x="433" y="346"/>
                        <a:pt x="538" y="255"/>
                        <a:pt x="567" y="139"/>
                      </a:cubicBezTo>
                      <a:cubicBezTo>
                        <a:pt x="585" y="39"/>
                        <a:pt x="543" y="1"/>
                        <a:pt x="48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6" name="Google Shape;21896;p61"/>
                <p:cNvSpPr/>
                <p:nvPr/>
              </p:nvSpPr>
              <p:spPr>
                <a:xfrm>
                  <a:off x="6266350" y="4691625"/>
                  <a:ext cx="1550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489" extrusionOk="0">
                      <a:moveTo>
                        <a:pt x="357" y="0"/>
                      </a:moveTo>
                      <a:cubicBezTo>
                        <a:pt x="176" y="0"/>
                        <a:pt x="1" y="236"/>
                        <a:pt x="153" y="413"/>
                      </a:cubicBezTo>
                      <a:cubicBezTo>
                        <a:pt x="203" y="463"/>
                        <a:pt x="270" y="488"/>
                        <a:pt x="336" y="488"/>
                      </a:cubicBezTo>
                      <a:cubicBezTo>
                        <a:pt x="403" y="488"/>
                        <a:pt x="470" y="463"/>
                        <a:pt x="520" y="413"/>
                      </a:cubicBezTo>
                      <a:cubicBezTo>
                        <a:pt x="587" y="313"/>
                        <a:pt x="620" y="180"/>
                        <a:pt x="520" y="80"/>
                      </a:cubicBezTo>
                      <a:cubicBezTo>
                        <a:pt x="472" y="24"/>
                        <a:pt x="414" y="0"/>
                        <a:pt x="35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7" name="Google Shape;21897;p61"/>
                <p:cNvSpPr/>
                <p:nvPr/>
              </p:nvSpPr>
              <p:spPr>
                <a:xfrm>
                  <a:off x="6097575" y="4607500"/>
                  <a:ext cx="141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476" extrusionOk="0">
                      <a:moveTo>
                        <a:pt x="308" y="0"/>
                      </a:moveTo>
                      <a:cubicBezTo>
                        <a:pt x="211" y="0"/>
                        <a:pt x="93" y="60"/>
                        <a:pt x="66" y="142"/>
                      </a:cubicBezTo>
                      <a:cubicBezTo>
                        <a:pt x="1" y="337"/>
                        <a:pt x="161" y="476"/>
                        <a:pt x="309" y="476"/>
                      </a:cubicBezTo>
                      <a:cubicBezTo>
                        <a:pt x="388" y="476"/>
                        <a:pt x="464" y="436"/>
                        <a:pt x="499" y="342"/>
                      </a:cubicBezTo>
                      <a:cubicBezTo>
                        <a:pt x="566" y="209"/>
                        <a:pt x="499" y="75"/>
                        <a:pt x="366" y="9"/>
                      </a:cubicBezTo>
                      <a:cubicBezTo>
                        <a:pt x="348" y="3"/>
                        <a:pt x="32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8" name="Google Shape;21898;p61"/>
                <p:cNvSpPr/>
                <p:nvPr/>
              </p:nvSpPr>
              <p:spPr>
                <a:xfrm>
                  <a:off x="5980775" y="4731600"/>
                  <a:ext cx="1317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0" extrusionOk="0">
                      <a:moveTo>
                        <a:pt x="267" y="0"/>
                      </a:moveTo>
                      <a:cubicBezTo>
                        <a:pt x="222" y="0"/>
                        <a:pt x="176" y="15"/>
                        <a:pt x="134" y="48"/>
                      </a:cubicBezTo>
                      <a:cubicBezTo>
                        <a:pt x="34" y="148"/>
                        <a:pt x="1" y="282"/>
                        <a:pt x="68" y="415"/>
                      </a:cubicBezTo>
                      <a:cubicBezTo>
                        <a:pt x="114" y="474"/>
                        <a:pt x="182" y="499"/>
                        <a:pt x="250" y="499"/>
                      </a:cubicBezTo>
                      <a:cubicBezTo>
                        <a:pt x="375" y="499"/>
                        <a:pt x="501" y="412"/>
                        <a:pt x="501" y="282"/>
                      </a:cubicBezTo>
                      <a:cubicBezTo>
                        <a:pt x="526" y="132"/>
                        <a:pt x="401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9" name="Google Shape;21899;p61"/>
                <p:cNvSpPr/>
                <p:nvPr/>
              </p:nvSpPr>
              <p:spPr>
                <a:xfrm>
                  <a:off x="6082525" y="474842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7" y="443"/>
                        <a:pt x="201" y="476"/>
                      </a:cubicBezTo>
                      <a:cubicBezTo>
                        <a:pt x="219" y="481"/>
                        <a:pt x="236" y="483"/>
                        <a:pt x="254" y="483"/>
                      </a:cubicBezTo>
                      <a:cubicBezTo>
                        <a:pt x="368" y="483"/>
                        <a:pt x="472" y="396"/>
                        <a:pt x="501" y="309"/>
                      </a:cubicBezTo>
                      <a:cubicBezTo>
                        <a:pt x="534" y="176"/>
                        <a:pt x="468" y="42"/>
                        <a:pt x="334" y="9"/>
                      </a:cubicBezTo>
                      <a:cubicBezTo>
                        <a:pt x="311" y="3"/>
                        <a:pt x="288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0" name="Google Shape;21900;p61"/>
                <p:cNvSpPr/>
                <p:nvPr/>
              </p:nvSpPr>
              <p:spPr>
                <a:xfrm>
                  <a:off x="6136350" y="4683150"/>
                  <a:ext cx="1457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61" extrusionOk="0">
                      <a:moveTo>
                        <a:pt x="328" y="0"/>
                      </a:moveTo>
                      <a:cubicBezTo>
                        <a:pt x="147" y="0"/>
                        <a:pt x="0" y="211"/>
                        <a:pt x="149" y="385"/>
                      </a:cubicBezTo>
                      <a:cubicBezTo>
                        <a:pt x="199" y="435"/>
                        <a:pt x="266" y="460"/>
                        <a:pt x="328" y="460"/>
                      </a:cubicBezTo>
                      <a:cubicBezTo>
                        <a:pt x="391" y="460"/>
                        <a:pt x="449" y="435"/>
                        <a:pt x="483" y="385"/>
                      </a:cubicBezTo>
                      <a:cubicBezTo>
                        <a:pt x="583" y="318"/>
                        <a:pt x="583" y="152"/>
                        <a:pt x="516" y="85"/>
                      </a:cubicBezTo>
                      <a:cubicBezTo>
                        <a:pt x="456" y="25"/>
                        <a:pt x="390" y="0"/>
                        <a:pt x="3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1" name="Google Shape;21901;p61"/>
                <p:cNvSpPr/>
                <p:nvPr/>
              </p:nvSpPr>
              <p:spPr>
                <a:xfrm>
                  <a:off x="5972675" y="4545325"/>
                  <a:ext cx="15650" cy="1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98" extrusionOk="0">
                      <a:moveTo>
                        <a:pt x="310" y="0"/>
                      </a:moveTo>
                      <a:cubicBezTo>
                        <a:pt x="236" y="0"/>
                        <a:pt x="164" y="36"/>
                        <a:pt x="125" y="94"/>
                      </a:cubicBezTo>
                      <a:cubicBezTo>
                        <a:pt x="0" y="281"/>
                        <a:pt x="138" y="497"/>
                        <a:pt x="320" y="497"/>
                      </a:cubicBezTo>
                      <a:cubicBezTo>
                        <a:pt x="332" y="497"/>
                        <a:pt x="345" y="496"/>
                        <a:pt x="358" y="494"/>
                      </a:cubicBezTo>
                      <a:cubicBezTo>
                        <a:pt x="592" y="428"/>
                        <a:pt x="625" y="161"/>
                        <a:pt x="458" y="61"/>
                      </a:cubicBezTo>
                      <a:cubicBezTo>
                        <a:pt x="416" y="19"/>
                        <a:pt x="363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2" name="Google Shape;21902;p61"/>
                <p:cNvSpPr/>
                <p:nvPr/>
              </p:nvSpPr>
              <p:spPr>
                <a:xfrm>
                  <a:off x="5663900" y="4575875"/>
                  <a:ext cx="1170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474" extrusionOk="0">
                      <a:moveTo>
                        <a:pt x="193" y="1"/>
                      </a:moveTo>
                      <a:cubicBezTo>
                        <a:pt x="80" y="1"/>
                        <a:pt x="0" y="120"/>
                        <a:pt x="0" y="240"/>
                      </a:cubicBezTo>
                      <a:cubicBezTo>
                        <a:pt x="0" y="373"/>
                        <a:pt x="100" y="473"/>
                        <a:pt x="234" y="473"/>
                      </a:cubicBezTo>
                      <a:cubicBezTo>
                        <a:pt x="367" y="473"/>
                        <a:pt x="467" y="373"/>
                        <a:pt x="467" y="240"/>
                      </a:cubicBezTo>
                      <a:cubicBezTo>
                        <a:pt x="467" y="120"/>
                        <a:pt x="387" y="1"/>
                        <a:pt x="275" y="1"/>
                      </a:cubicBezTo>
                      <a:cubicBezTo>
                        <a:pt x="262" y="1"/>
                        <a:pt x="248" y="3"/>
                        <a:pt x="234" y="6"/>
                      </a:cubicBezTo>
                      <a:cubicBezTo>
                        <a:pt x="220" y="3"/>
                        <a:pt x="206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3" name="Google Shape;21903;p61"/>
                <p:cNvSpPr/>
                <p:nvPr/>
              </p:nvSpPr>
              <p:spPr>
                <a:xfrm>
                  <a:off x="5740825" y="4697700"/>
                  <a:ext cx="1565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81" extrusionOk="0">
                      <a:moveTo>
                        <a:pt x="320" y="0"/>
                      </a:moveTo>
                      <a:cubicBezTo>
                        <a:pt x="138" y="0"/>
                        <a:pt x="1" y="214"/>
                        <a:pt x="126" y="370"/>
                      </a:cubicBezTo>
                      <a:cubicBezTo>
                        <a:pt x="165" y="448"/>
                        <a:pt x="238" y="481"/>
                        <a:pt x="312" y="481"/>
                      </a:cubicBezTo>
                      <a:cubicBezTo>
                        <a:pt x="365" y="481"/>
                        <a:pt x="418" y="465"/>
                        <a:pt x="459" y="437"/>
                      </a:cubicBezTo>
                      <a:cubicBezTo>
                        <a:pt x="626" y="304"/>
                        <a:pt x="593" y="37"/>
                        <a:pt x="359" y="3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4" name="Google Shape;21904;p61"/>
                <p:cNvSpPr/>
                <p:nvPr/>
              </p:nvSpPr>
              <p:spPr>
                <a:xfrm>
                  <a:off x="5898225" y="4665075"/>
                  <a:ext cx="125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75" extrusionOk="0">
                      <a:moveTo>
                        <a:pt x="285" y="1"/>
                      </a:moveTo>
                      <a:cubicBezTo>
                        <a:pt x="269" y="1"/>
                        <a:pt x="252" y="3"/>
                        <a:pt x="234" y="7"/>
                      </a:cubicBezTo>
                      <a:cubicBezTo>
                        <a:pt x="101" y="7"/>
                        <a:pt x="1" y="107"/>
                        <a:pt x="1" y="241"/>
                      </a:cubicBezTo>
                      <a:cubicBezTo>
                        <a:pt x="34" y="374"/>
                        <a:pt x="134" y="474"/>
                        <a:pt x="267" y="474"/>
                      </a:cubicBezTo>
                      <a:cubicBezTo>
                        <a:pt x="401" y="474"/>
                        <a:pt x="501" y="341"/>
                        <a:pt x="501" y="208"/>
                      </a:cubicBezTo>
                      <a:cubicBezTo>
                        <a:pt x="472" y="92"/>
                        <a:pt x="393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5" name="Google Shape;21905;p61"/>
                <p:cNvSpPr/>
                <p:nvPr/>
              </p:nvSpPr>
              <p:spPr>
                <a:xfrm>
                  <a:off x="5876550" y="4570700"/>
                  <a:ext cx="15525" cy="1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494" extrusionOk="0">
                      <a:moveTo>
                        <a:pt x="294" y="1"/>
                      </a:moveTo>
                      <a:cubicBezTo>
                        <a:pt x="263" y="1"/>
                        <a:pt x="232" y="5"/>
                        <a:pt x="200" y="13"/>
                      </a:cubicBezTo>
                      <a:cubicBezTo>
                        <a:pt x="0" y="113"/>
                        <a:pt x="34" y="413"/>
                        <a:pt x="234" y="480"/>
                      </a:cubicBezTo>
                      <a:cubicBezTo>
                        <a:pt x="261" y="489"/>
                        <a:pt x="287" y="493"/>
                        <a:pt x="314" y="493"/>
                      </a:cubicBezTo>
                      <a:cubicBezTo>
                        <a:pt x="482" y="493"/>
                        <a:pt x="621" y="320"/>
                        <a:pt x="534" y="146"/>
                      </a:cubicBezTo>
                      <a:cubicBezTo>
                        <a:pt x="483" y="44"/>
                        <a:pt x="393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6" name="Google Shape;21906;p61"/>
                <p:cNvSpPr/>
                <p:nvPr/>
              </p:nvSpPr>
              <p:spPr>
                <a:xfrm>
                  <a:off x="5769225" y="4569300"/>
                  <a:ext cx="147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03" extrusionOk="0">
                      <a:moveTo>
                        <a:pt x="327" y="1"/>
                      </a:moveTo>
                      <a:cubicBezTo>
                        <a:pt x="53" y="1"/>
                        <a:pt x="1" y="438"/>
                        <a:pt x="290" y="503"/>
                      </a:cubicBezTo>
                      <a:cubicBezTo>
                        <a:pt x="424" y="503"/>
                        <a:pt x="557" y="403"/>
                        <a:pt x="557" y="269"/>
                      </a:cubicBezTo>
                      <a:cubicBezTo>
                        <a:pt x="591" y="136"/>
                        <a:pt x="491" y="36"/>
                        <a:pt x="357" y="2"/>
                      </a:cubicBezTo>
                      <a:cubicBezTo>
                        <a:pt x="347" y="1"/>
                        <a:pt x="337" y="1"/>
                        <a:pt x="32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7" name="Google Shape;21907;p61"/>
                <p:cNvSpPr/>
                <p:nvPr/>
              </p:nvSpPr>
              <p:spPr>
                <a:xfrm>
                  <a:off x="5721825" y="4680475"/>
                  <a:ext cx="150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84" extrusionOk="0">
                      <a:moveTo>
                        <a:pt x="298" y="0"/>
                      </a:moveTo>
                      <a:cubicBezTo>
                        <a:pt x="209" y="0"/>
                        <a:pt x="122" y="47"/>
                        <a:pt x="85" y="159"/>
                      </a:cubicBezTo>
                      <a:cubicBezTo>
                        <a:pt x="1" y="348"/>
                        <a:pt x="155" y="484"/>
                        <a:pt x="305" y="484"/>
                      </a:cubicBezTo>
                      <a:cubicBezTo>
                        <a:pt x="394" y="484"/>
                        <a:pt x="482" y="437"/>
                        <a:pt x="519" y="325"/>
                      </a:cubicBezTo>
                      <a:cubicBezTo>
                        <a:pt x="603" y="136"/>
                        <a:pt x="44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8" name="Google Shape;21908;p61"/>
                <p:cNvSpPr/>
                <p:nvPr/>
              </p:nvSpPr>
              <p:spPr>
                <a:xfrm>
                  <a:off x="5857375" y="4686900"/>
                  <a:ext cx="131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04" extrusionOk="0">
                      <a:moveTo>
                        <a:pt x="289" y="0"/>
                      </a:moveTo>
                      <a:cubicBezTo>
                        <a:pt x="282" y="0"/>
                        <a:pt x="275" y="1"/>
                        <a:pt x="267" y="2"/>
                      </a:cubicBezTo>
                      <a:cubicBezTo>
                        <a:pt x="134" y="2"/>
                        <a:pt x="33" y="102"/>
                        <a:pt x="33" y="235"/>
                      </a:cubicBezTo>
                      <a:cubicBezTo>
                        <a:pt x="0" y="369"/>
                        <a:pt x="134" y="502"/>
                        <a:pt x="267" y="502"/>
                      </a:cubicBezTo>
                      <a:cubicBezTo>
                        <a:pt x="275" y="503"/>
                        <a:pt x="282" y="503"/>
                        <a:pt x="289" y="503"/>
                      </a:cubicBezTo>
                      <a:cubicBezTo>
                        <a:pt x="526" y="503"/>
                        <a:pt x="526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9" name="Google Shape;21909;p61"/>
                <p:cNvSpPr/>
                <p:nvPr/>
              </p:nvSpPr>
              <p:spPr>
                <a:xfrm>
                  <a:off x="6004125" y="4545000"/>
                  <a:ext cx="16300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76" extrusionOk="0">
                      <a:moveTo>
                        <a:pt x="298" y="1"/>
                      </a:moveTo>
                      <a:cubicBezTo>
                        <a:pt x="256" y="1"/>
                        <a:pt x="212" y="13"/>
                        <a:pt x="168" y="40"/>
                      </a:cubicBezTo>
                      <a:cubicBezTo>
                        <a:pt x="34" y="107"/>
                        <a:pt x="1" y="274"/>
                        <a:pt x="68" y="374"/>
                      </a:cubicBezTo>
                      <a:cubicBezTo>
                        <a:pt x="132" y="438"/>
                        <a:pt x="211" y="475"/>
                        <a:pt x="285" y="475"/>
                      </a:cubicBezTo>
                      <a:cubicBezTo>
                        <a:pt x="326" y="475"/>
                        <a:pt x="366" y="464"/>
                        <a:pt x="401" y="441"/>
                      </a:cubicBezTo>
                      <a:lnTo>
                        <a:pt x="401" y="474"/>
                      </a:lnTo>
                      <a:cubicBezTo>
                        <a:pt x="652" y="307"/>
                        <a:pt x="507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0" name="Google Shape;21910;p61"/>
                <p:cNvSpPr/>
                <p:nvPr/>
              </p:nvSpPr>
              <p:spPr>
                <a:xfrm>
                  <a:off x="5808225" y="4480725"/>
                  <a:ext cx="11650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410" extrusionOk="0">
                      <a:moveTo>
                        <a:pt x="205" y="0"/>
                      </a:moveTo>
                      <a:cubicBezTo>
                        <a:pt x="1" y="0"/>
                        <a:pt x="183" y="410"/>
                        <a:pt x="331" y="410"/>
                      </a:cubicBezTo>
                      <a:cubicBezTo>
                        <a:pt x="369" y="410"/>
                        <a:pt x="406" y="381"/>
                        <a:pt x="432" y="310"/>
                      </a:cubicBezTo>
                      <a:cubicBezTo>
                        <a:pt x="465" y="176"/>
                        <a:pt x="365" y="43"/>
                        <a:pt x="265" y="9"/>
                      </a:cubicBezTo>
                      <a:cubicBezTo>
                        <a:pt x="242" y="3"/>
                        <a:pt x="222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1" name="Google Shape;21911;p61"/>
                <p:cNvSpPr/>
                <p:nvPr/>
              </p:nvSpPr>
              <p:spPr>
                <a:xfrm>
                  <a:off x="5604625" y="4579825"/>
                  <a:ext cx="17700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497" extrusionOk="0">
                      <a:moveTo>
                        <a:pt x="352" y="1"/>
                      </a:moveTo>
                      <a:cubicBezTo>
                        <a:pt x="326" y="1"/>
                        <a:pt x="298" y="5"/>
                        <a:pt x="270" y="15"/>
                      </a:cubicBezTo>
                      <a:cubicBezTo>
                        <a:pt x="0" y="135"/>
                        <a:pt x="107" y="497"/>
                        <a:pt x="349" y="497"/>
                      </a:cubicBezTo>
                      <a:cubicBezTo>
                        <a:pt x="377" y="497"/>
                        <a:pt x="406" y="492"/>
                        <a:pt x="437" y="482"/>
                      </a:cubicBezTo>
                      <a:cubicBezTo>
                        <a:pt x="708" y="391"/>
                        <a:pt x="598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2" name="Google Shape;21912;p61"/>
                <p:cNvSpPr/>
                <p:nvPr/>
              </p:nvSpPr>
              <p:spPr>
                <a:xfrm>
                  <a:off x="5700575" y="4601650"/>
                  <a:ext cx="151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491" extrusionOk="0">
                      <a:moveTo>
                        <a:pt x="266" y="1"/>
                      </a:moveTo>
                      <a:cubicBezTo>
                        <a:pt x="158" y="1"/>
                        <a:pt x="62" y="65"/>
                        <a:pt x="34" y="176"/>
                      </a:cubicBezTo>
                      <a:cubicBezTo>
                        <a:pt x="1" y="309"/>
                        <a:pt x="68" y="443"/>
                        <a:pt x="201" y="476"/>
                      </a:cubicBezTo>
                      <a:cubicBezTo>
                        <a:pt x="230" y="486"/>
                        <a:pt x="257" y="490"/>
                        <a:pt x="283" y="490"/>
                      </a:cubicBezTo>
                      <a:cubicBezTo>
                        <a:pt x="523" y="490"/>
                        <a:pt x="606" y="100"/>
                        <a:pt x="335" y="9"/>
                      </a:cubicBezTo>
                      <a:cubicBezTo>
                        <a:pt x="312" y="3"/>
                        <a:pt x="289" y="1"/>
                        <a:pt x="2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3" name="Google Shape;21913;p61"/>
                <p:cNvSpPr/>
                <p:nvPr/>
              </p:nvSpPr>
              <p:spPr>
                <a:xfrm>
                  <a:off x="5727525" y="4513025"/>
                  <a:ext cx="14950" cy="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28" extrusionOk="0">
                      <a:moveTo>
                        <a:pt x="482" y="1"/>
                      </a:moveTo>
                      <a:cubicBezTo>
                        <a:pt x="316" y="1"/>
                        <a:pt x="0" y="225"/>
                        <a:pt x="257" y="319"/>
                      </a:cubicBezTo>
                      <a:cubicBezTo>
                        <a:pt x="280" y="324"/>
                        <a:pt x="303" y="327"/>
                        <a:pt x="325" y="327"/>
                      </a:cubicBezTo>
                      <a:cubicBezTo>
                        <a:pt x="433" y="327"/>
                        <a:pt x="530" y="262"/>
                        <a:pt x="557" y="152"/>
                      </a:cubicBezTo>
                      <a:cubicBezTo>
                        <a:pt x="597" y="42"/>
                        <a:pt x="554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4" name="Google Shape;21914;p61"/>
                <p:cNvSpPr/>
                <p:nvPr/>
              </p:nvSpPr>
              <p:spPr>
                <a:xfrm>
                  <a:off x="5600675" y="4446750"/>
                  <a:ext cx="148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505" extrusionOk="0">
                      <a:moveTo>
                        <a:pt x="297" y="1"/>
                      </a:moveTo>
                      <a:cubicBezTo>
                        <a:pt x="213" y="1"/>
                        <a:pt x="139" y="45"/>
                        <a:pt x="94" y="134"/>
                      </a:cubicBezTo>
                      <a:cubicBezTo>
                        <a:pt x="1" y="290"/>
                        <a:pt x="140" y="504"/>
                        <a:pt x="322" y="504"/>
                      </a:cubicBezTo>
                      <a:cubicBezTo>
                        <a:pt x="335" y="504"/>
                        <a:pt x="348" y="503"/>
                        <a:pt x="361" y="501"/>
                      </a:cubicBezTo>
                      <a:cubicBezTo>
                        <a:pt x="561" y="434"/>
                        <a:pt x="595" y="168"/>
                        <a:pt x="428" y="34"/>
                      </a:cubicBezTo>
                      <a:cubicBezTo>
                        <a:pt x="383" y="12"/>
                        <a:pt x="339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5" name="Google Shape;21915;p61"/>
                <p:cNvSpPr/>
                <p:nvPr/>
              </p:nvSpPr>
              <p:spPr>
                <a:xfrm>
                  <a:off x="5467925" y="4506575"/>
                  <a:ext cx="133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483" extrusionOk="0">
                      <a:moveTo>
                        <a:pt x="269" y="1"/>
                      </a:moveTo>
                      <a:cubicBezTo>
                        <a:pt x="246" y="1"/>
                        <a:pt x="223" y="4"/>
                        <a:pt x="200" y="9"/>
                      </a:cubicBezTo>
                      <a:cubicBezTo>
                        <a:pt x="67" y="43"/>
                        <a:pt x="0" y="176"/>
                        <a:pt x="34" y="276"/>
                      </a:cubicBezTo>
                      <a:cubicBezTo>
                        <a:pt x="63" y="392"/>
                        <a:pt x="167" y="483"/>
                        <a:pt x="281" y="483"/>
                      </a:cubicBezTo>
                      <a:cubicBezTo>
                        <a:pt x="299" y="483"/>
                        <a:pt x="316" y="481"/>
                        <a:pt x="334" y="476"/>
                      </a:cubicBezTo>
                      <a:cubicBezTo>
                        <a:pt x="434" y="410"/>
                        <a:pt x="534" y="276"/>
                        <a:pt x="501" y="176"/>
                      </a:cubicBezTo>
                      <a:cubicBezTo>
                        <a:pt x="473" y="66"/>
                        <a:pt x="377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6" name="Google Shape;21916;p61"/>
                <p:cNvSpPr/>
                <p:nvPr/>
              </p:nvSpPr>
              <p:spPr>
                <a:xfrm>
                  <a:off x="5484600" y="4547650"/>
                  <a:ext cx="14200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95" extrusionOk="0">
                      <a:moveTo>
                        <a:pt x="298" y="1"/>
                      </a:moveTo>
                      <a:cubicBezTo>
                        <a:pt x="256" y="1"/>
                        <a:pt x="212" y="12"/>
                        <a:pt x="167" y="34"/>
                      </a:cubicBezTo>
                      <a:cubicBezTo>
                        <a:pt x="67" y="101"/>
                        <a:pt x="0" y="234"/>
                        <a:pt x="67" y="335"/>
                      </a:cubicBezTo>
                      <a:cubicBezTo>
                        <a:pt x="116" y="432"/>
                        <a:pt x="201" y="494"/>
                        <a:pt x="295" y="494"/>
                      </a:cubicBezTo>
                      <a:cubicBezTo>
                        <a:pt x="329" y="494"/>
                        <a:pt x="365" y="486"/>
                        <a:pt x="401" y="468"/>
                      </a:cubicBezTo>
                      <a:cubicBezTo>
                        <a:pt x="501" y="401"/>
                        <a:pt x="568" y="268"/>
                        <a:pt x="501" y="134"/>
                      </a:cubicBezTo>
                      <a:cubicBezTo>
                        <a:pt x="456" y="45"/>
                        <a:pt x="38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7" name="Google Shape;21917;p61"/>
                <p:cNvSpPr/>
                <p:nvPr/>
              </p:nvSpPr>
              <p:spPr>
                <a:xfrm>
                  <a:off x="5573125" y="4477725"/>
                  <a:ext cx="140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5" extrusionOk="0">
                      <a:moveTo>
                        <a:pt x="318" y="0"/>
                      </a:moveTo>
                      <a:cubicBezTo>
                        <a:pt x="159" y="0"/>
                        <a:pt x="0" y="173"/>
                        <a:pt x="95" y="363"/>
                      </a:cubicBezTo>
                      <a:cubicBezTo>
                        <a:pt x="138" y="428"/>
                        <a:pt x="209" y="464"/>
                        <a:pt x="290" y="464"/>
                      </a:cubicBezTo>
                      <a:cubicBezTo>
                        <a:pt x="334" y="464"/>
                        <a:pt x="382" y="453"/>
                        <a:pt x="429" y="430"/>
                      </a:cubicBezTo>
                      <a:cubicBezTo>
                        <a:pt x="529" y="363"/>
                        <a:pt x="562" y="229"/>
                        <a:pt x="496" y="96"/>
                      </a:cubicBezTo>
                      <a:cubicBezTo>
                        <a:pt x="447" y="29"/>
                        <a:pt x="383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8" name="Google Shape;21918;p61"/>
                <p:cNvSpPr/>
                <p:nvPr/>
              </p:nvSpPr>
              <p:spPr>
                <a:xfrm>
                  <a:off x="5553825" y="4380225"/>
                  <a:ext cx="14725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7" extrusionOk="0">
                      <a:moveTo>
                        <a:pt x="339" y="0"/>
                      </a:moveTo>
                      <a:cubicBezTo>
                        <a:pt x="305" y="0"/>
                        <a:pt x="269" y="9"/>
                        <a:pt x="234" y="27"/>
                      </a:cubicBezTo>
                      <a:cubicBezTo>
                        <a:pt x="33" y="60"/>
                        <a:pt x="0" y="360"/>
                        <a:pt x="200" y="460"/>
                      </a:cubicBezTo>
                      <a:cubicBezTo>
                        <a:pt x="231" y="479"/>
                        <a:pt x="264" y="487"/>
                        <a:pt x="297" y="487"/>
                      </a:cubicBezTo>
                      <a:cubicBezTo>
                        <a:pt x="443" y="487"/>
                        <a:pt x="588" y="323"/>
                        <a:pt x="534" y="160"/>
                      </a:cubicBezTo>
                      <a:cubicBezTo>
                        <a:pt x="509" y="62"/>
                        <a:pt x="431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9" name="Google Shape;21919;p61"/>
                <p:cNvSpPr/>
                <p:nvPr/>
              </p:nvSpPr>
              <p:spPr>
                <a:xfrm>
                  <a:off x="5438100" y="4367375"/>
                  <a:ext cx="14000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03" extrusionOk="0">
                      <a:moveTo>
                        <a:pt x="275" y="0"/>
                      </a:moveTo>
                      <a:cubicBezTo>
                        <a:pt x="167" y="0"/>
                        <a:pt x="88" y="91"/>
                        <a:pt x="59" y="207"/>
                      </a:cubicBezTo>
                      <a:cubicBezTo>
                        <a:pt x="0" y="384"/>
                        <a:pt x="138" y="503"/>
                        <a:pt x="281" y="503"/>
                      </a:cubicBezTo>
                      <a:cubicBezTo>
                        <a:pt x="382" y="503"/>
                        <a:pt x="485" y="444"/>
                        <a:pt x="526" y="307"/>
                      </a:cubicBezTo>
                      <a:cubicBezTo>
                        <a:pt x="560" y="174"/>
                        <a:pt x="459" y="40"/>
                        <a:pt x="326" y="7"/>
                      </a:cubicBezTo>
                      <a:cubicBezTo>
                        <a:pt x="308" y="2"/>
                        <a:pt x="291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0" name="Google Shape;21920;p61"/>
                <p:cNvSpPr/>
                <p:nvPr/>
              </p:nvSpPr>
              <p:spPr>
                <a:xfrm>
                  <a:off x="5332100" y="4309700"/>
                  <a:ext cx="149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88" extrusionOk="0">
                      <a:moveTo>
                        <a:pt x="330" y="0"/>
                      </a:moveTo>
                      <a:cubicBezTo>
                        <a:pt x="145" y="0"/>
                        <a:pt x="1" y="250"/>
                        <a:pt x="163" y="412"/>
                      </a:cubicBezTo>
                      <a:cubicBezTo>
                        <a:pt x="213" y="463"/>
                        <a:pt x="271" y="488"/>
                        <a:pt x="330" y="488"/>
                      </a:cubicBezTo>
                      <a:cubicBezTo>
                        <a:pt x="388" y="488"/>
                        <a:pt x="446" y="463"/>
                        <a:pt x="496" y="412"/>
                      </a:cubicBezTo>
                      <a:cubicBezTo>
                        <a:pt x="597" y="279"/>
                        <a:pt x="563" y="146"/>
                        <a:pt x="463" y="46"/>
                      </a:cubicBezTo>
                      <a:cubicBezTo>
                        <a:pt x="419" y="14"/>
                        <a:pt x="373" y="0"/>
                        <a:pt x="33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1" name="Google Shape;21921;p61"/>
                <p:cNvSpPr/>
                <p:nvPr/>
              </p:nvSpPr>
              <p:spPr>
                <a:xfrm>
                  <a:off x="5364525" y="4283275"/>
                  <a:ext cx="14200" cy="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71" extrusionOk="0">
                      <a:moveTo>
                        <a:pt x="291" y="0"/>
                      </a:moveTo>
                      <a:cubicBezTo>
                        <a:pt x="246" y="0"/>
                        <a:pt x="202" y="11"/>
                        <a:pt x="167" y="35"/>
                      </a:cubicBezTo>
                      <a:cubicBezTo>
                        <a:pt x="67" y="102"/>
                        <a:pt x="0" y="235"/>
                        <a:pt x="67" y="369"/>
                      </a:cubicBezTo>
                      <a:cubicBezTo>
                        <a:pt x="131" y="433"/>
                        <a:pt x="210" y="470"/>
                        <a:pt x="293" y="470"/>
                      </a:cubicBezTo>
                      <a:cubicBezTo>
                        <a:pt x="339" y="470"/>
                        <a:pt x="386" y="459"/>
                        <a:pt x="434" y="435"/>
                      </a:cubicBezTo>
                      <a:cubicBezTo>
                        <a:pt x="534" y="369"/>
                        <a:pt x="567" y="235"/>
                        <a:pt x="500" y="102"/>
                      </a:cubicBezTo>
                      <a:cubicBezTo>
                        <a:pt x="457" y="37"/>
                        <a:pt x="372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2" name="Google Shape;21922;p61"/>
                <p:cNvSpPr/>
                <p:nvPr/>
              </p:nvSpPr>
              <p:spPr>
                <a:xfrm>
                  <a:off x="5299475" y="4180700"/>
                  <a:ext cx="156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73" extrusionOk="0">
                      <a:moveTo>
                        <a:pt x="291" y="0"/>
                      </a:moveTo>
                      <a:cubicBezTo>
                        <a:pt x="246" y="0"/>
                        <a:pt x="202" y="12"/>
                        <a:pt x="167" y="35"/>
                      </a:cubicBezTo>
                      <a:cubicBezTo>
                        <a:pt x="0" y="169"/>
                        <a:pt x="67" y="469"/>
                        <a:pt x="300" y="469"/>
                      </a:cubicBezTo>
                      <a:cubicBezTo>
                        <a:pt x="313" y="471"/>
                        <a:pt x="326" y="472"/>
                        <a:pt x="339" y="472"/>
                      </a:cubicBezTo>
                      <a:cubicBezTo>
                        <a:pt x="517" y="472"/>
                        <a:pt x="625" y="258"/>
                        <a:pt x="501" y="102"/>
                      </a:cubicBezTo>
                      <a:cubicBezTo>
                        <a:pt x="457" y="37"/>
                        <a:pt x="373" y="0"/>
                        <a:pt x="29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3" name="Google Shape;21923;p61"/>
                <p:cNvSpPr/>
                <p:nvPr/>
              </p:nvSpPr>
              <p:spPr>
                <a:xfrm>
                  <a:off x="5292800" y="4354875"/>
                  <a:ext cx="170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507" extrusionOk="0">
                      <a:moveTo>
                        <a:pt x="356" y="1"/>
                      </a:moveTo>
                      <a:cubicBezTo>
                        <a:pt x="339" y="1"/>
                        <a:pt x="320" y="3"/>
                        <a:pt x="301" y="6"/>
                      </a:cubicBezTo>
                      <a:cubicBezTo>
                        <a:pt x="0" y="73"/>
                        <a:pt x="67" y="507"/>
                        <a:pt x="367" y="507"/>
                      </a:cubicBezTo>
                      <a:cubicBezTo>
                        <a:pt x="681" y="475"/>
                        <a:pt x="641" y="1"/>
                        <a:pt x="35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4" name="Google Shape;21924;p61"/>
                <p:cNvSpPr/>
                <p:nvPr/>
              </p:nvSpPr>
              <p:spPr>
                <a:xfrm>
                  <a:off x="5565500" y="4631000"/>
                  <a:ext cx="2730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30" extrusionOk="0">
                      <a:moveTo>
                        <a:pt x="543" y="1"/>
                      </a:moveTo>
                      <a:cubicBezTo>
                        <a:pt x="529" y="1"/>
                        <a:pt x="515" y="1"/>
                        <a:pt x="500" y="3"/>
                      </a:cubicBezTo>
                      <a:cubicBezTo>
                        <a:pt x="134" y="36"/>
                        <a:pt x="0" y="503"/>
                        <a:pt x="267" y="737"/>
                      </a:cubicBezTo>
                      <a:cubicBezTo>
                        <a:pt x="357" y="797"/>
                        <a:pt x="460" y="830"/>
                        <a:pt x="559" y="830"/>
                      </a:cubicBezTo>
                      <a:cubicBezTo>
                        <a:pt x="680" y="830"/>
                        <a:pt x="794" y="780"/>
                        <a:pt x="867" y="670"/>
                      </a:cubicBezTo>
                      <a:cubicBezTo>
                        <a:pt x="1092" y="381"/>
                        <a:pt x="885" y="1"/>
                        <a:pt x="54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5" name="Google Shape;21925;p61"/>
                <p:cNvSpPr/>
                <p:nvPr/>
              </p:nvSpPr>
              <p:spPr>
                <a:xfrm>
                  <a:off x="5657225" y="4622700"/>
                  <a:ext cx="289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836" extrusionOk="0">
                      <a:moveTo>
                        <a:pt x="600" y="0"/>
                      </a:moveTo>
                      <a:cubicBezTo>
                        <a:pt x="589" y="0"/>
                        <a:pt x="579" y="0"/>
                        <a:pt x="567" y="1"/>
                      </a:cubicBezTo>
                      <a:cubicBezTo>
                        <a:pt x="0" y="1"/>
                        <a:pt x="34" y="835"/>
                        <a:pt x="601" y="835"/>
                      </a:cubicBezTo>
                      <a:cubicBezTo>
                        <a:pt x="1157" y="802"/>
                        <a:pt x="1136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6" name="Google Shape;21926;p61"/>
                <p:cNvSpPr/>
                <p:nvPr/>
              </p:nvSpPr>
              <p:spPr>
                <a:xfrm>
                  <a:off x="5630200" y="4512300"/>
                  <a:ext cx="260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839" extrusionOk="0">
                      <a:moveTo>
                        <a:pt x="530" y="1"/>
                      </a:moveTo>
                      <a:cubicBezTo>
                        <a:pt x="264" y="1"/>
                        <a:pt x="0" y="244"/>
                        <a:pt x="147" y="581"/>
                      </a:cubicBezTo>
                      <a:cubicBezTo>
                        <a:pt x="220" y="762"/>
                        <a:pt x="366" y="838"/>
                        <a:pt x="514" y="838"/>
                      </a:cubicBezTo>
                      <a:cubicBezTo>
                        <a:pt x="776" y="838"/>
                        <a:pt x="1042" y="600"/>
                        <a:pt x="915" y="281"/>
                      </a:cubicBezTo>
                      <a:cubicBezTo>
                        <a:pt x="841" y="84"/>
                        <a:pt x="685" y="1"/>
                        <a:pt x="53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7" name="Google Shape;21927;p61"/>
                <p:cNvSpPr/>
                <p:nvPr/>
              </p:nvSpPr>
              <p:spPr>
                <a:xfrm>
                  <a:off x="5564375" y="45130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470" y="1"/>
                      </a:moveTo>
                      <a:cubicBezTo>
                        <a:pt x="301" y="1"/>
                        <a:pt x="133" y="121"/>
                        <a:pt x="78" y="285"/>
                      </a:cubicBezTo>
                      <a:cubicBezTo>
                        <a:pt x="0" y="571"/>
                        <a:pt x="226" y="816"/>
                        <a:pt x="471" y="816"/>
                      </a:cubicBezTo>
                      <a:cubicBezTo>
                        <a:pt x="541" y="816"/>
                        <a:pt x="612" y="796"/>
                        <a:pt x="679" y="752"/>
                      </a:cubicBezTo>
                      <a:cubicBezTo>
                        <a:pt x="1012" y="585"/>
                        <a:pt x="946" y="85"/>
                        <a:pt x="579" y="18"/>
                      </a:cubicBezTo>
                      <a:cubicBezTo>
                        <a:pt x="543" y="7"/>
                        <a:pt x="507" y="1"/>
                        <a:pt x="47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8" name="Google Shape;21928;p61"/>
                <p:cNvSpPr/>
                <p:nvPr/>
              </p:nvSpPr>
              <p:spPr>
                <a:xfrm>
                  <a:off x="5647425" y="4651850"/>
                  <a:ext cx="2732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19" extrusionOk="0">
                      <a:moveTo>
                        <a:pt x="553" y="1"/>
                      </a:moveTo>
                      <a:cubicBezTo>
                        <a:pt x="209" y="1"/>
                        <a:pt x="1" y="413"/>
                        <a:pt x="226" y="670"/>
                      </a:cubicBezTo>
                      <a:cubicBezTo>
                        <a:pt x="323" y="767"/>
                        <a:pt x="443" y="819"/>
                        <a:pt x="565" y="819"/>
                      </a:cubicBezTo>
                      <a:cubicBezTo>
                        <a:pt x="653" y="819"/>
                        <a:pt x="742" y="792"/>
                        <a:pt x="826" y="737"/>
                      </a:cubicBezTo>
                      <a:cubicBezTo>
                        <a:pt x="1093" y="503"/>
                        <a:pt x="959" y="36"/>
                        <a:pt x="593" y="3"/>
                      </a:cubicBezTo>
                      <a:cubicBezTo>
                        <a:pt x="579" y="1"/>
                        <a:pt x="566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9" name="Google Shape;21929;p61"/>
                <p:cNvSpPr/>
                <p:nvPr/>
              </p:nvSpPr>
              <p:spPr>
                <a:xfrm>
                  <a:off x="5838175" y="4650225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3" y="1"/>
                      </a:moveTo>
                      <a:cubicBezTo>
                        <a:pt x="440" y="1"/>
                        <a:pt x="347" y="32"/>
                        <a:pt x="268" y="101"/>
                      </a:cubicBezTo>
                      <a:cubicBezTo>
                        <a:pt x="1" y="335"/>
                        <a:pt x="134" y="802"/>
                        <a:pt x="535" y="835"/>
                      </a:cubicBezTo>
                      <a:cubicBezTo>
                        <a:pt x="735" y="835"/>
                        <a:pt x="935" y="668"/>
                        <a:pt x="968" y="435"/>
                      </a:cubicBezTo>
                      <a:cubicBezTo>
                        <a:pt x="968" y="176"/>
                        <a:pt x="753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0" name="Google Shape;21930;p61"/>
                <p:cNvSpPr/>
                <p:nvPr/>
              </p:nvSpPr>
              <p:spPr>
                <a:xfrm>
                  <a:off x="5840675" y="4546725"/>
                  <a:ext cx="248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46" extrusionOk="0">
                      <a:moveTo>
                        <a:pt x="553" y="0"/>
                      </a:moveTo>
                      <a:cubicBezTo>
                        <a:pt x="536" y="0"/>
                        <a:pt x="518" y="2"/>
                        <a:pt x="501" y="5"/>
                      </a:cubicBezTo>
                      <a:cubicBezTo>
                        <a:pt x="101" y="71"/>
                        <a:pt x="1" y="538"/>
                        <a:pt x="301" y="772"/>
                      </a:cubicBezTo>
                      <a:cubicBezTo>
                        <a:pt x="377" y="822"/>
                        <a:pt x="459" y="845"/>
                        <a:pt x="540" y="845"/>
                      </a:cubicBezTo>
                      <a:cubicBezTo>
                        <a:pt x="776" y="845"/>
                        <a:pt x="993" y="646"/>
                        <a:pt x="968" y="372"/>
                      </a:cubicBezTo>
                      <a:cubicBezTo>
                        <a:pt x="938" y="158"/>
                        <a:pt x="740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1" name="Google Shape;21931;p61"/>
                <p:cNvSpPr/>
                <p:nvPr/>
              </p:nvSpPr>
              <p:spPr>
                <a:xfrm>
                  <a:off x="5726700" y="4538125"/>
                  <a:ext cx="23125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7" extrusionOk="0">
                      <a:moveTo>
                        <a:pt x="452" y="0"/>
                      </a:moveTo>
                      <a:cubicBezTo>
                        <a:pt x="258" y="0"/>
                        <a:pt x="85" y="150"/>
                        <a:pt x="57" y="349"/>
                      </a:cubicBezTo>
                      <a:cubicBezTo>
                        <a:pt x="1" y="665"/>
                        <a:pt x="236" y="846"/>
                        <a:pt x="472" y="846"/>
                      </a:cubicBezTo>
                      <a:cubicBezTo>
                        <a:pt x="659" y="846"/>
                        <a:pt x="846" y="733"/>
                        <a:pt x="891" y="482"/>
                      </a:cubicBezTo>
                      <a:cubicBezTo>
                        <a:pt x="924" y="249"/>
                        <a:pt x="791" y="48"/>
                        <a:pt x="557" y="15"/>
                      </a:cubicBezTo>
                      <a:cubicBezTo>
                        <a:pt x="522" y="5"/>
                        <a:pt x="487" y="0"/>
                        <a:pt x="4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2" name="Google Shape;21932;p61"/>
                <p:cNvSpPr/>
                <p:nvPr/>
              </p:nvSpPr>
              <p:spPr>
                <a:xfrm>
                  <a:off x="5731450" y="4628950"/>
                  <a:ext cx="2367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33" extrusionOk="0">
                      <a:moveTo>
                        <a:pt x="488" y="1"/>
                      </a:moveTo>
                      <a:cubicBezTo>
                        <a:pt x="448" y="1"/>
                        <a:pt x="408" y="6"/>
                        <a:pt x="367" y="18"/>
                      </a:cubicBezTo>
                      <a:cubicBezTo>
                        <a:pt x="134" y="51"/>
                        <a:pt x="0" y="285"/>
                        <a:pt x="67" y="518"/>
                      </a:cubicBezTo>
                      <a:cubicBezTo>
                        <a:pt x="121" y="737"/>
                        <a:pt x="288" y="832"/>
                        <a:pt x="456" y="832"/>
                      </a:cubicBezTo>
                      <a:cubicBezTo>
                        <a:pt x="699" y="832"/>
                        <a:pt x="946" y="633"/>
                        <a:pt x="867" y="318"/>
                      </a:cubicBezTo>
                      <a:cubicBezTo>
                        <a:pt x="840" y="125"/>
                        <a:pt x="676" y="1"/>
                        <a:pt x="48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3" name="Google Shape;21933;p61"/>
                <p:cNvSpPr/>
                <p:nvPr/>
              </p:nvSpPr>
              <p:spPr>
                <a:xfrm>
                  <a:off x="5955725" y="4663375"/>
                  <a:ext cx="30125" cy="2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51" extrusionOk="0">
                      <a:moveTo>
                        <a:pt x="583" y="0"/>
                      </a:moveTo>
                      <a:cubicBezTo>
                        <a:pt x="119" y="0"/>
                        <a:pt x="1" y="748"/>
                        <a:pt x="536" y="843"/>
                      </a:cubicBezTo>
                      <a:cubicBezTo>
                        <a:pt x="568" y="848"/>
                        <a:pt x="599" y="851"/>
                        <a:pt x="628" y="851"/>
                      </a:cubicBezTo>
                      <a:cubicBezTo>
                        <a:pt x="1116" y="851"/>
                        <a:pt x="1204" y="103"/>
                        <a:pt x="669" y="9"/>
                      </a:cubicBezTo>
                      <a:cubicBezTo>
                        <a:pt x="639" y="3"/>
                        <a:pt x="610" y="0"/>
                        <a:pt x="58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4" name="Google Shape;21934;p61"/>
                <p:cNvSpPr/>
                <p:nvPr/>
              </p:nvSpPr>
              <p:spPr>
                <a:xfrm>
                  <a:off x="6175925" y="4697775"/>
                  <a:ext cx="283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60" extrusionOk="0">
                      <a:moveTo>
                        <a:pt x="568" y="0"/>
                      </a:moveTo>
                      <a:cubicBezTo>
                        <a:pt x="201" y="0"/>
                        <a:pt x="1" y="467"/>
                        <a:pt x="267" y="734"/>
                      </a:cubicBezTo>
                      <a:cubicBezTo>
                        <a:pt x="351" y="818"/>
                        <a:pt x="459" y="859"/>
                        <a:pt x="568" y="859"/>
                      </a:cubicBezTo>
                      <a:cubicBezTo>
                        <a:pt x="676" y="859"/>
                        <a:pt x="784" y="818"/>
                        <a:pt x="868" y="734"/>
                      </a:cubicBezTo>
                      <a:cubicBezTo>
                        <a:pt x="1135" y="467"/>
                        <a:pt x="935" y="0"/>
                        <a:pt x="5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5" name="Google Shape;21935;p61"/>
                <p:cNvSpPr/>
                <p:nvPr/>
              </p:nvSpPr>
              <p:spPr>
                <a:xfrm>
                  <a:off x="6559525" y="4697025"/>
                  <a:ext cx="2422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1" extrusionOk="0">
                      <a:moveTo>
                        <a:pt x="568" y="1"/>
                      </a:moveTo>
                      <a:cubicBezTo>
                        <a:pt x="464" y="1"/>
                        <a:pt x="357" y="41"/>
                        <a:pt x="268" y="130"/>
                      </a:cubicBezTo>
                      <a:cubicBezTo>
                        <a:pt x="1" y="397"/>
                        <a:pt x="201" y="831"/>
                        <a:pt x="568" y="831"/>
                      </a:cubicBezTo>
                      <a:cubicBezTo>
                        <a:pt x="801" y="831"/>
                        <a:pt x="968" y="631"/>
                        <a:pt x="968" y="431"/>
                      </a:cubicBezTo>
                      <a:cubicBezTo>
                        <a:pt x="968" y="164"/>
                        <a:pt x="775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6" name="Google Shape;21936;p61"/>
                <p:cNvSpPr/>
                <p:nvPr/>
              </p:nvSpPr>
              <p:spPr>
                <a:xfrm>
                  <a:off x="6620850" y="4690450"/>
                  <a:ext cx="246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35" extrusionOk="0">
                      <a:moveTo>
                        <a:pt x="545" y="0"/>
                      </a:moveTo>
                      <a:cubicBezTo>
                        <a:pt x="421" y="0"/>
                        <a:pt x="297" y="59"/>
                        <a:pt x="216" y="193"/>
                      </a:cubicBezTo>
                      <a:cubicBezTo>
                        <a:pt x="0" y="471"/>
                        <a:pt x="213" y="834"/>
                        <a:pt x="536" y="834"/>
                      </a:cubicBezTo>
                      <a:cubicBezTo>
                        <a:pt x="562" y="834"/>
                        <a:pt x="589" y="832"/>
                        <a:pt x="617" y="827"/>
                      </a:cubicBezTo>
                      <a:cubicBezTo>
                        <a:pt x="850" y="794"/>
                        <a:pt x="984" y="560"/>
                        <a:pt x="950" y="327"/>
                      </a:cubicBezTo>
                      <a:cubicBezTo>
                        <a:pt x="910" y="128"/>
                        <a:pt x="72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7" name="Google Shape;21937;p61"/>
                <p:cNvSpPr/>
                <p:nvPr/>
              </p:nvSpPr>
              <p:spPr>
                <a:xfrm>
                  <a:off x="6299350" y="4668575"/>
                  <a:ext cx="275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835" extrusionOk="0">
                      <a:moveTo>
                        <a:pt x="534" y="1"/>
                      </a:moveTo>
                      <a:cubicBezTo>
                        <a:pt x="0" y="1"/>
                        <a:pt x="0" y="835"/>
                        <a:pt x="534" y="835"/>
                      </a:cubicBezTo>
                      <a:cubicBezTo>
                        <a:pt x="1101" y="835"/>
                        <a:pt x="1101" y="1"/>
                        <a:pt x="53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8" name="Google Shape;21938;p61"/>
                <p:cNvSpPr/>
                <p:nvPr/>
              </p:nvSpPr>
              <p:spPr>
                <a:xfrm>
                  <a:off x="6156750" y="4742925"/>
                  <a:ext cx="25275" cy="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831" extrusionOk="0">
                      <a:moveTo>
                        <a:pt x="489" y="1"/>
                      </a:moveTo>
                      <a:cubicBezTo>
                        <a:pt x="439" y="1"/>
                        <a:pt x="387" y="10"/>
                        <a:pt x="334" y="29"/>
                      </a:cubicBezTo>
                      <a:cubicBezTo>
                        <a:pt x="134" y="96"/>
                        <a:pt x="0" y="329"/>
                        <a:pt x="100" y="563"/>
                      </a:cubicBezTo>
                      <a:cubicBezTo>
                        <a:pt x="153" y="738"/>
                        <a:pt x="316" y="830"/>
                        <a:pt x="483" y="830"/>
                      </a:cubicBezTo>
                      <a:cubicBezTo>
                        <a:pt x="634" y="830"/>
                        <a:pt x="788" y="754"/>
                        <a:pt x="868" y="596"/>
                      </a:cubicBezTo>
                      <a:cubicBezTo>
                        <a:pt x="1010" y="311"/>
                        <a:pt x="787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9" name="Google Shape;21939;p61"/>
                <p:cNvSpPr/>
                <p:nvPr/>
              </p:nvSpPr>
              <p:spPr>
                <a:xfrm>
                  <a:off x="6466125" y="4748650"/>
                  <a:ext cx="24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835" extrusionOk="0">
                      <a:moveTo>
                        <a:pt x="535" y="0"/>
                      </a:moveTo>
                      <a:cubicBezTo>
                        <a:pt x="1" y="0"/>
                        <a:pt x="1" y="834"/>
                        <a:pt x="535" y="834"/>
                      </a:cubicBezTo>
                      <a:cubicBezTo>
                        <a:pt x="768" y="834"/>
                        <a:pt x="968" y="634"/>
                        <a:pt x="968" y="434"/>
                      </a:cubicBezTo>
                      <a:cubicBezTo>
                        <a:pt x="968" y="200"/>
                        <a:pt x="768" y="0"/>
                        <a:pt x="53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0" name="Google Shape;21940;p61"/>
                <p:cNvSpPr/>
                <p:nvPr/>
              </p:nvSpPr>
              <p:spPr>
                <a:xfrm>
                  <a:off x="6638450" y="4651700"/>
                  <a:ext cx="245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840" extrusionOk="0">
                      <a:moveTo>
                        <a:pt x="496" y="0"/>
                      </a:moveTo>
                      <a:cubicBezTo>
                        <a:pt x="338" y="0"/>
                        <a:pt x="180" y="92"/>
                        <a:pt x="113" y="276"/>
                      </a:cubicBezTo>
                      <a:cubicBezTo>
                        <a:pt x="0" y="557"/>
                        <a:pt x="245" y="839"/>
                        <a:pt x="525" y="839"/>
                      </a:cubicBezTo>
                      <a:cubicBezTo>
                        <a:pt x="576" y="839"/>
                        <a:pt x="628" y="830"/>
                        <a:pt x="680" y="809"/>
                      </a:cubicBezTo>
                      <a:cubicBezTo>
                        <a:pt x="880" y="709"/>
                        <a:pt x="980" y="476"/>
                        <a:pt x="880" y="276"/>
                      </a:cubicBezTo>
                      <a:cubicBezTo>
                        <a:pt x="813" y="92"/>
                        <a:pt x="65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1" name="Google Shape;21941;p61"/>
                <p:cNvSpPr/>
                <p:nvPr/>
              </p:nvSpPr>
              <p:spPr>
                <a:xfrm>
                  <a:off x="6580000" y="4639300"/>
                  <a:ext cx="25425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32" extrusionOk="0">
                      <a:moveTo>
                        <a:pt x="431" y="0"/>
                      </a:moveTo>
                      <a:cubicBezTo>
                        <a:pt x="244" y="0"/>
                        <a:pt x="49" y="158"/>
                        <a:pt x="49" y="371"/>
                      </a:cubicBezTo>
                      <a:cubicBezTo>
                        <a:pt x="1" y="636"/>
                        <a:pt x="214" y="832"/>
                        <a:pt x="449" y="832"/>
                      </a:cubicBezTo>
                      <a:cubicBezTo>
                        <a:pt x="539" y="832"/>
                        <a:pt x="633" y="803"/>
                        <a:pt x="716" y="738"/>
                      </a:cubicBezTo>
                      <a:cubicBezTo>
                        <a:pt x="1016" y="505"/>
                        <a:pt x="850" y="38"/>
                        <a:pt x="483" y="4"/>
                      </a:cubicBezTo>
                      <a:cubicBezTo>
                        <a:pt x="466" y="1"/>
                        <a:pt x="448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2" name="Google Shape;21942;p61"/>
                <p:cNvSpPr/>
                <p:nvPr/>
              </p:nvSpPr>
              <p:spPr>
                <a:xfrm>
                  <a:off x="6520350" y="4712100"/>
                  <a:ext cx="22300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836" extrusionOk="0">
                      <a:moveTo>
                        <a:pt x="447" y="1"/>
                      </a:moveTo>
                      <a:cubicBezTo>
                        <a:pt x="361" y="1"/>
                        <a:pt x="274" y="30"/>
                        <a:pt x="200" y="94"/>
                      </a:cubicBezTo>
                      <a:cubicBezTo>
                        <a:pt x="33" y="261"/>
                        <a:pt x="0" y="528"/>
                        <a:pt x="133" y="695"/>
                      </a:cubicBezTo>
                      <a:cubicBezTo>
                        <a:pt x="230" y="791"/>
                        <a:pt x="347" y="835"/>
                        <a:pt x="460" y="835"/>
                      </a:cubicBezTo>
                      <a:cubicBezTo>
                        <a:pt x="661" y="835"/>
                        <a:pt x="846" y="696"/>
                        <a:pt x="867" y="461"/>
                      </a:cubicBezTo>
                      <a:cubicBezTo>
                        <a:pt x="891" y="196"/>
                        <a:pt x="672" y="1"/>
                        <a:pt x="4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3" name="Google Shape;21943;p61"/>
                <p:cNvSpPr/>
                <p:nvPr/>
              </p:nvSpPr>
              <p:spPr>
                <a:xfrm>
                  <a:off x="6785925" y="4667325"/>
                  <a:ext cx="24650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25" extrusionOk="0">
                      <a:moveTo>
                        <a:pt x="538" y="0"/>
                      </a:moveTo>
                      <a:cubicBezTo>
                        <a:pt x="416" y="0"/>
                        <a:pt x="295" y="48"/>
                        <a:pt x="218" y="151"/>
                      </a:cubicBezTo>
                      <a:cubicBezTo>
                        <a:pt x="1" y="430"/>
                        <a:pt x="188" y="825"/>
                        <a:pt x="510" y="825"/>
                      </a:cubicBezTo>
                      <a:cubicBezTo>
                        <a:pt x="534" y="825"/>
                        <a:pt x="559" y="823"/>
                        <a:pt x="585" y="818"/>
                      </a:cubicBezTo>
                      <a:cubicBezTo>
                        <a:pt x="819" y="785"/>
                        <a:pt x="985" y="585"/>
                        <a:pt x="952" y="351"/>
                      </a:cubicBezTo>
                      <a:cubicBezTo>
                        <a:pt x="931" y="125"/>
                        <a:pt x="733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4" name="Google Shape;21944;p61"/>
                <p:cNvSpPr/>
                <p:nvPr/>
              </p:nvSpPr>
              <p:spPr>
                <a:xfrm>
                  <a:off x="7003575" y="4631275"/>
                  <a:ext cx="246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34" extrusionOk="0">
                      <a:moveTo>
                        <a:pt x="531" y="0"/>
                      </a:moveTo>
                      <a:cubicBezTo>
                        <a:pt x="393" y="0"/>
                        <a:pt x="257" y="61"/>
                        <a:pt x="185" y="192"/>
                      </a:cubicBezTo>
                      <a:cubicBezTo>
                        <a:pt x="1" y="499"/>
                        <a:pt x="240" y="834"/>
                        <a:pt x="565" y="834"/>
                      </a:cubicBezTo>
                      <a:cubicBezTo>
                        <a:pt x="593" y="834"/>
                        <a:pt x="622" y="831"/>
                        <a:pt x="652" y="826"/>
                      </a:cubicBezTo>
                      <a:cubicBezTo>
                        <a:pt x="852" y="759"/>
                        <a:pt x="986" y="525"/>
                        <a:pt x="952" y="292"/>
                      </a:cubicBezTo>
                      <a:cubicBezTo>
                        <a:pt x="896" y="103"/>
                        <a:pt x="711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5" name="Google Shape;21945;p61"/>
                <p:cNvSpPr/>
                <p:nvPr/>
              </p:nvSpPr>
              <p:spPr>
                <a:xfrm>
                  <a:off x="6827225" y="4679825"/>
                  <a:ext cx="25325" cy="2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17" extrusionOk="0">
                      <a:moveTo>
                        <a:pt x="553" y="1"/>
                      </a:moveTo>
                      <a:cubicBezTo>
                        <a:pt x="514" y="1"/>
                        <a:pt x="475" y="6"/>
                        <a:pt x="434" y="18"/>
                      </a:cubicBezTo>
                      <a:cubicBezTo>
                        <a:pt x="67" y="85"/>
                        <a:pt x="0" y="585"/>
                        <a:pt x="334" y="752"/>
                      </a:cubicBezTo>
                      <a:cubicBezTo>
                        <a:pt x="401" y="796"/>
                        <a:pt x="473" y="816"/>
                        <a:pt x="543" y="816"/>
                      </a:cubicBezTo>
                      <a:cubicBezTo>
                        <a:pt x="788" y="816"/>
                        <a:pt x="1012" y="577"/>
                        <a:pt x="934" y="318"/>
                      </a:cubicBezTo>
                      <a:cubicBezTo>
                        <a:pt x="879" y="125"/>
                        <a:pt x="733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6" name="Google Shape;21946;p61"/>
                <p:cNvSpPr/>
                <p:nvPr/>
              </p:nvSpPr>
              <p:spPr>
                <a:xfrm>
                  <a:off x="6791375" y="4716750"/>
                  <a:ext cx="217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832" extrusionOk="0">
                      <a:moveTo>
                        <a:pt x="452" y="1"/>
                      </a:moveTo>
                      <a:cubicBezTo>
                        <a:pt x="353" y="1"/>
                        <a:pt x="251" y="35"/>
                        <a:pt x="167" y="109"/>
                      </a:cubicBezTo>
                      <a:cubicBezTo>
                        <a:pt x="0" y="275"/>
                        <a:pt x="0" y="542"/>
                        <a:pt x="167" y="709"/>
                      </a:cubicBezTo>
                      <a:cubicBezTo>
                        <a:pt x="252" y="794"/>
                        <a:pt x="354" y="832"/>
                        <a:pt x="453" y="832"/>
                      </a:cubicBezTo>
                      <a:cubicBezTo>
                        <a:pt x="666" y="832"/>
                        <a:pt x="867" y="659"/>
                        <a:pt x="867" y="409"/>
                      </a:cubicBezTo>
                      <a:cubicBezTo>
                        <a:pt x="867" y="158"/>
                        <a:pt x="665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7" name="Google Shape;21947;p61"/>
                <p:cNvSpPr/>
                <p:nvPr/>
              </p:nvSpPr>
              <p:spPr>
                <a:xfrm>
                  <a:off x="7213425" y="4461450"/>
                  <a:ext cx="274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838" extrusionOk="0">
                      <a:moveTo>
                        <a:pt x="595" y="1"/>
                      </a:moveTo>
                      <a:cubicBezTo>
                        <a:pt x="527" y="1"/>
                        <a:pt x="459" y="16"/>
                        <a:pt x="397" y="47"/>
                      </a:cubicBezTo>
                      <a:cubicBezTo>
                        <a:pt x="0" y="273"/>
                        <a:pt x="230" y="838"/>
                        <a:pt x="615" y="838"/>
                      </a:cubicBezTo>
                      <a:cubicBezTo>
                        <a:pt x="683" y="838"/>
                        <a:pt x="756" y="820"/>
                        <a:pt x="831" y="780"/>
                      </a:cubicBezTo>
                      <a:cubicBezTo>
                        <a:pt x="1031" y="647"/>
                        <a:pt x="1098" y="413"/>
                        <a:pt x="964" y="213"/>
                      </a:cubicBezTo>
                      <a:cubicBezTo>
                        <a:pt x="895" y="75"/>
                        <a:pt x="746" y="1"/>
                        <a:pt x="59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8" name="Google Shape;21948;p61"/>
                <p:cNvSpPr/>
                <p:nvPr/>
              </p:nvSpPr>
              <p:spPr>
                <a:xfrm>
                  <a:off x="7489750" y="4278125"/>
                  <a:ext cx="271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830" extrusionOk="0">
                      <a:moveTo>
                        <a:pt x="538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71" y="770"/>
                        <a:pt x="411" y="829"/>
                        <a:pt x="545" y="829"/>
                      </a:cubicBezTo>
                      <a:cubicBezTo>
                        <a:pt x="620" y="829"/>
                        <a:pt x="692" y="811"/>
                        <a:pt x="752" y="775"/>
                      </a:cubicBezTo>
                      <a:cubicBezTo>
                        <a:pt x="1086" y="541"/>
                        <a:pt x="986" y="74"/>
                        <a:pt x="619" y="8"/>
                      </a:cubicBezTo>
                      <a:cubicBezTo>
                        <a:pt x="591" y="3"/>
                        <a:pt x="564" y="0"/>
                        <a:pt x="53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9" name="Google Shape;21949;p61"/>
                <p:cNvSpPr/>
                <p:nvPr/>
              </p:nvSpPr>
              <p:spPr>
                <a:xfrm>
                  <a:off x="7464350" y="4314000"/>
                  <a:ext cx="231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35" extrusionOk="0">
                      <a:moveTo>
                        <a:pt x="479" y="0"/>
                      </a:moveTo>
                      <a:cubicBezTo>
                        <a:pt x="366" y="0"/>
                        <a:pt x="251" y="44"/>
                        <a:pt x="167" y="140"/>
                      </a:cubicBezTo>
                      <a:cubicBezTo>
                        <a:pt x="0" y="307"/>
                        <a:pt x="34" y="574"/>
                        <a:pt x="234" y="741"/>
                      </a:cubicBezTo>
                      <a:cubicBezTo>
                        <a:pt x="308" y="806"/>
                        <a:pt x="395" y="834"/>
                        <a:pt x="481" y="834"/>
                      </a:cubicBezTo>
                      <a:cubicBezTo>
                        <a:pt x="705" y="834"/>
                        <a:pt x="925" y="639"/>
                        <a:pt x="901" y="374"/>
                      </a:cubicBezTo>
                      <a:cubicBezTo>
                        <a:pt x="880" y="139"/>
                        <a:pt x="681" y="0"/>
                        <a:pt x="47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0" name="Google Shape;21950;p61"/>
                <p:cNvSpPr/>
                <p:nvPr/>
              </p:nvSpPr>
              <p:spPr>
                <a:xfrm>
                  <a:off x="7336750" y="4444475"/>
                  <a:ext cx="270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874" extrusionOk="0">
                      <a:moveTo>
                        <a:pt x="468" y="0"/>
                      </a:moveTo>
                      <a:cubicBezTo>
                        <a:pt x="359" y="0"/>
                        <a:pt x="251" y="42"/>
                        <a:pt x="167" y="125"/>
                      </a:cubicBezTo>
                      <a:cubicBezTo>
                        <a:pt x="1" y="292"/>
                        <a:pt x="1" y="592"/>
                        <a:pt x="201" y="759"/>
                      </a:cubicBezTo>
                      <a:cubicBezTo>
                        <a:pt x="288" y="839"/>
                        <a:pt x="384" y="873"/>
                        <a:pt x="475" y="873"/>
                      </a:cubicBezTo>
                      <a:cubicBezTo>
                        <a:pt x="803" y="873"/>
                        <a:pt x="1081" y="438"/>
                        <a:pt x="768" y="125"/>
                      </a:cubicBezTo>
                      <a:cubicBezTo>
                        <a:pt x="684" y="42"/>
                        <a:pt x="576" y="0"/>
                        <a:pt x="4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1" name="Google Shape;21951;p61"/>
                <p:cNvSpPr/>
                <p:nvPr/>
              </p:nvSpPr>
              <p:spPr>
                <a:xfrm>
                  <a:off x="7459600" y="4405325"/>
                  <a:ext cx="3130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847" extrusionOk="0">
                      <a:moveTo>
                        <a:pt x="664" y="1"/>
                      </a:moveTo>
                      <a:cubicBezTo>
                        <a:pt x="599" y="1"/>
                        <a:pt x="530" y="18"/>
                        <a:pt x="457" y="57"/>
                      </a:cubicBezTo>
                      <a:cubicBezTo>
                        <a:pt x="1" y="256"/>
                        <a:pt x="227" y="846"/>
                        <a:pt x="615" y="846"/>
                      </a:cubicBezTo>
                      <a:cubicBezTo>
                        <a:pt x="681" y="846"/>
                        <a:pt x="752" y="829"/>
                        <a:pt x="824" y="790"/>
                      </a:cubicBezTo>
                      <a:cubicBezTo>
                        <a:pt x="1252" y="591"/>
                        <a:pt x="1046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2" name="Google Shape;21952;p61"/>
                <p:cNvSpPr/>
                <p:nvPr/>
              </p:nvSpPr>
              <p:spPr>
                <a:xfrm>
                  <a:off x="7586975" y="4286625"/>
                  <a:ext cx="3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59" extrusionOk="0">
                      <a:moveTo>
                        <a:pt x="628" y="0"/>
                      </a:moveTo>
                      <a:cubicBezTo>
                        <a:pt x="541" y="0"/>
                        <a:pt x="451" y="31"/>
                        <a:pt x="366" y="101"/>
                      </a:cubicBezTo>
                      <a:cubicBezTo>
                        <a:pt x="1" y="388"/>
                        <a:pt x="288" y="859"/>
                        <a:pt x="622" y="859"/>
                      </a:cubicBezTo>
                      <a:cubicBezTo>
                        <a:pt x="715" y="859"/>
                        <a:pt x="812" y="822"/>
                        <a:pt x="899" y="735"/>
                      </a:cubicBezTo>
                      <a:cubicBezTo>
                        <a:pt x="1215" y="420"/>
                        <a:pt x="950" y="0"/>
                        <a:pt x="62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3" name="Google Shape;21953;p61"/>
                <p:cNvSpPr/>
                <p:nvPr/>
              </p:nvSpPr>
              <p:spPr>
                <a:xfrm>
                  <a:off x="7443500" y="4345500"/>
                  <a:ext cx="23725" cy="2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816" extrusionOk="0">
                      <a:moveTo>
                        <a:pt x="462" y="1"/>
                      </a:moveTo>
                      <a:cubicBezTo>
                        <a:pt x="399" y="1"/>
                        <a:pt x="332" y="15"/>
                        <a:pt x="267" y="48"/>
                      </a:cubicBezTo>
                      <a:cubicBezTo>
                        <a:pt x="67" y="148"/>
                        <a:pt x="0" y="381"/>
                        <a:pt x="100" y="582"/>
                      </a:cubicBezTo>
                      <a:cubicBezTo>
                        <a:pt x="180" y="740"/>
                        <a:pt x="327" y="816"/>
                        <a:pt x="473" y="816"/>
                      </a:cubicBezTo>
                      <a:cubicBezTo>
                        <a:pt x="636" y="816"/>
                        <a:pt x="798" y="723"/>
                        <a:pt x="868" y="548"/>
                      </a:cubicBezTo>
                      <a:cubicBezTo>
                        <a:pt x="948" y="253"/>
                        <a:pt x="726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4" name="Google Shape;21954;p61"/>
                <p:cNvSpPr/>
                <p:nvPr/>
              </p:nvSpPr>
              <p:spPr>
                <a:xfrm>
                  <a:off x="7420150" y="4407150"/>
                  <a:ext cx="245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846" extrusionOk="0">
                      <a:moveTo>
                        <a:pt x="484" y="0"/>
                      </a:moveTo>
                      <a:cubicBezTo>
                        <a:pt x="326" y="0"/>
                        <a:pt x="167" y="84"/>
                        <a:pt x="100" y="250"/>
                      </a:cubicBezTo>
                      <a:cubicBezTo>
                        <a:pt x="0" y="484"/>
                        <a:pt x="100" y="717"/>
                        <a:pt x="334" y="818"/>
                      </a:cubicBezTo>
                      <a:cubicBezTo>
                        <a:pt x="382" y="837"/>
                        <a:pt x="430" y="846"/>
                        <a:pt x="477" y="846"/>
                      </a:cubicBezTo>
                      <a:cubicBezTo>
                        <a:pt x="754" y="846"/>
                        <a:pt x="982" y="536"/>
                        <a:pt x="868" y="250"/>
                      </a:cubicBezTo>
                      <a:cubicBezTo>
                        <a:pt x="801" y="84"/>
                        <a:pt x="643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5" name="Google Shape;21955;p61"/>
                <p:cNvSpPr/>
                <p:nvPr/>
              </p:nvSpPr>
              <p:spPr>
                <a:xfrm>
                  <a:off x="7611375" y="4247750"/>
                  <a:ext cx="2312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8" extrusionOk="0">
                      <a:moveTo>
                        <a:pt x="447" y="0"/>
                      </a:moveTo>
                      <a:cubicBezTo>
                        <a:pt x="245" y="0"/>
                        <a:pt x="45" y="153"/>
                        <a:pt x="24" y="389"/>
                      </a:cubicBezTo>
                      <a:cubicBezTo>
                        <a:pt x="0" y="646"/>
                        <a:pt x="222" y="837"/>
                        <a:pt x="449" y="837"/>
                      </a:cubicBezTo>
                      <a:cubicBezTo>
                        <a:pt x="546" y="837"/>
                        <a:pt x="644" y="802"/>
                        <a:pt x="724" y="722"/>
                      </a:cubicBezTo>
                      <a:cubicBezTo>
                        <a:pt x="891" y="589"/>
                        <a:pt x="924" y="322"/>
                        <a:pt x="757" y="155"/>
                      </a:cubicBezTo>
                      <a:cubicBezTo>
                        <a:pt x="674" y="48"/>
                        <a:pt x="560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6" name="Google Shape;21956;p61"/>
                <p:cNvSpPr/>
                <p:nvPr/>
              </p:nvSpPr>
              <p:spPr>
                <a:xfrm>
                  <a:off x="7616325" y="4118975"/>
                  <a:ext cx="248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" h="835" extrusionOk="0">
                      <a:moveTo>
                        <a:pt x="550" y="0"/>
                      </a:moveTo>
                      <a:cubicBezTo>
                        <a:pt x="208" y="0"/>
                        <a:pt x="0" y="381"/>
                        <a:pt x="192" y="670"/>
                      </a:cubicBezTo>
                      <a:cubicBezTo>
                        <a:pt x="281" y="783"/>
                        <a:pt x="403" y="835"/>
                        <a:pt x="524" y="835"/>
                      </a:cubicBezTo>
                      <a:cubicBezTo>
                        <a:pt x="723" y="835"/>
                        <a:pt x="918" y="697"/>
                        <a:pt x="960" y="469"/>
                      </a:cubicBezTo>
                      <a:cubicBezTo>
                        <a:pt x="993" y="236"/>
                        <a:pt x="826" y="36"/>
                        <a:pt x="593" y="2"/>
                      </a:cubicBezTo>
                      <a:cubicBezTo>
                        <a:pt x="578" y="1"/>
                        <a:pt x="564" y="0"/>
                        <a:pt x="55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7" name="Google Shape;21957;p61"/>
                <p:cNvSpPr/>
                <p:nvPr/>
              </p:nvSpPr>
              <p:spPr>
                <a:xfrm>
                  <a:off x="7553750" y="4179575"/>
                  <a:ext cx="273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850" extrusionOk="0">
                      <a:moveTo>
                        <a:pt x="559" y="0"/>
                      </a:moveTo>
                      <a:cubicBezTo>
                        <a:pt x="430" y="0"/>
                        <a:pt x="294" y="60"/>
                        <a:pt x="194" y="180"/>
                      </a:cubicBezTo>
                      <a:cubicBezTo>
                        <a:pt x="1" y="437"/>
                        <a:pt x="211" y="849"/>
                        <a:pt x="554" y="849"/>
                      </a:cubicBezTo>
                      <a:cubicBezTo>
                        <a:pt x="567" y="849"/>
                        <a:pt x="581" y="849"/>
                        <a:pt x="594" y="847"/>
                      </a:cubicBezTo>
                      <a:cubicBezTo>
                        <a:pt x="961" y="781"/>
                        <a:pt x="1094" y="314"/>
                        <a:pt x="794" y="80"/>
                      </a:cubicBezTo>
                      <a:cubicBezTo>
                        <a:pt x="727" y="27"/>
                        <a:pt x="645" y="0"/>
                        <a:pt x="55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8" name="Google Shape;21958;p61"/>
                <p:cNvSpPr/>
                <p:nvPr/>
              </p:nvSpPr>
              <p:spPr>
                <a:xfrm>
                  <a:off x="7591925" y="4184900"/>
                  <a:ext cx="20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35" extrusionOk="0">
                      <a:moveTo>
                        <a:pt x="435" y="1"/>
                      </a:moveTo>
                      <a:cubicBezTo>
                        <a:pt x="201" y="1"/>
                        <a:pt x="1" y="167"/>
                        <a:pt x="1" y="401"/>
                      </a:cubicBezTo>
                      <a:cubicBezTo>
                        <a:pt x="1" y="634"/>
                        <a:pt x="201" y="835"/>
                        <a:pt x="435" y="835"/>
                      </a:cubicBezTo>
                      <a:cubicBezTo>
                        <a:pt x="668" y="835"/>
                        <a:pt x="835" y="634"/>
                        <a:pt x="835" y="401"/>
                      </a:cubicBezTo>
                      <a:cubicBezTo>
                        <a:pt x="835" y="167"/>
                        <a:pt x="668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9" name="Google Shape;21959;p61"/>
                <p:cNvSpPr/>
                <p:nvPr/>
              </p:nvSpPr>
              <p:spPr>
                <a:xfrm>
                  <a:off x="7725675" y="3915875"/>
                  <a:ext cx="28900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861" extrusionOk="0">
                      <a:moveTo>
                        <a:pt x="641" y="0"/>
                      </a:moveTo>
                      <a:cubicBezTo>
                        <a:pt x="229" y="0"/>
                        <a:pt x="1" y="620"/>
                        <a:pt x="488" y="821"/>
                      </a:cubicBezTo>
                      <a:cubicBezTo>
                        <a:pt x="542" y="848"/>
                        <a:pt x="601" y="860"/>
                        <a:pt x="659" y="860"/>
                      </a:cubicBezTo>
                      <a:cubicBezTo>
                        <a:pt x="820" y="860"/>
                        <a:pt x="982" y="768"/>
                        <a:pt x="1056" y="621"/>
                      </a:cubicBezTo>
                      <a:cubicBezTo>
                        <a:pt x="1156" y="421"/>
                        <a:pt x="1056" y="154"/>
                        <a:pt x="855" y="54"/>
                      </a:cubicBezTo>
                      <a:cubicBezTo>
                        <a:pt x="781" y="17"/>
                        <a:pt x="709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0" name="Google Shape;21960;p61"/>
                <p:cNvSpPr/>
                <p:nvPr/>
              </p:nvSpPr>
              <p:spPr>
                <a:xfrm>
                  <a:off x="7794325" y="3680800"/>
                  <a:ext cx="2530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848" extrusionOk="0">
                      <a:moveTo>
                        <a:pt x="531" y="0"/>
                      </a:moveTo>
                      <a:cubicBezTo>
                        <a:pt x="242" y="0"/>
                        <a:pt x="0" y="322"/>
                        <a:pt x="178" y="617"/>
                      </a:cubicBezTo>
                      <a:cubicBezTo>
                        <a:pt x="255" y="772"/>
                        <a:pt x="397" y="848"/>
                        <a:pt x="541" y="848"/>
                      </a:cubicBezTo>
                      <a:cubicBezTo>
                        <a:pt x="706" y="848"/>
                        <a:pt x="873" y="747"/>
                        <a:pt x="945" y="551"/>
                      </a:cubicBezTo>
                      <a:cubicBezTo>
                        <a:pt x="1011" y="317"/>
                        <a:pt x="878" y="84"/>
                        <a:pt x="645" y="17"/>
                      </a:cubicBezTo>
                      <a:cubicBezTo>
                        <a:pt x="606" y="5"/>
                        <a:pt x="568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1" name="Google Shape;21961;p61"/>
                <p:cNvSpPr/>
                <p:nvPr/>
              </p:nvSpPr>
              <p:spPr>
                <a:xfrm>
                  <a:off x="7782900" y="3759175"/>
                  <a:ext cx="263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40" extrusionOk="0">
                      <a:moveTo>
                        <a:pt x="461" y="0"/>
                      </a:moveTo>
                      <a:cubicBezTo>
                        <a:pt x="291" y="0"/>
                        <a:pt x="123" y="125"/>
                        <a:pt x="67" y="318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16" y="833"/>
                        <a:pt x="461" y="840"/>
                        <a:pt x="504" y="840"/>
                      </a:cubicBezTo>
                      <a:cubicBezTo>
                        <a:pt x="932" y="840"/>
                        <a:pt x="1053" y="139"/>
                        <a:pt x="568" y="17"/>
                      </a:cubicBezTo>
                      <a:cubicBezTo>
                        <a:pt x="533" y="6"/>
                        <a:pt x="497" y="0"/>
                        <a:pt x="46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2" name="Google Shape;21962;p61"/>
                <p:cNvSpPr/>
                <p:nvPr/>
              </p:nvSpPr>
              <p:spPr>
                <a:xfrm>
                  <a:off x="7782075" y="3907875"/>
                  <a:ext cx="248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843" extrusionOk="0">
                      <a:moveTo>
                        <a:pt x="455" y="0"/>
                      </a:moveTo>
                      <a:cubicBezTo>
                        <a:pt x="254" y="0"/>
                        <a:pt x="55" y="139"/>
                        <a:pt x="34" y="374"/>
                      </a:cubicBezTo>
                      <a:cubicBezTo>
                        <a:pt x="0" y="607"/>
                        <a:pt x="167" y="808"/>
                        <a:pt x="401" y="841"/>
                      </a:cubicBezTo>
                      <a:cubicBezTo>
                        <a:pt x="414" y="842"/>
                        <a:pt x="427" y="843"/>
                        <a:pt x="440" y="843"/>
                      </a:cubicBezTo>
                      <a:cubicBezTo>
                        <a:pt x="784" y="843"/>
                        <a:pt x="993" y="430"/>
                        <a:pt x="768" y="140"/>
                      </a:cubicBezTo>
                      <a:cubicBezTo>
                        <a:pt x="683" y="44"/>
                        <a:pt x="569" y="0"/>
                        <a:pt x="45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3" name="Google Shape;21963;p61"/>
                <p:cNvSpPr/>
                <p:nvPr/>
              </p:nvSpPr>
              <p:spPr>
                <a:xfrm>
                  <a:off x="7859825" y="3647250"/>
                  <a:ext cx="254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826" extrusionOk="0">
                      <a:moveTo>
                        <a:pt x="503" y="1"/>
                      </a:moveTo>
                      <a:cubicBezTo>
                        <a:pt x="346" y="1"/>
                        <a:pt x="190" y="88"/>
                        <a:pt x="126" y="291"/>
                      </a:cubicBezTo>
                      <a:cubicBezTo>
                        <a:pt x="1" y="604"/>
                        <a:pt x="267" y="826"/>
                        <a:pt x="524" y="826"/>
                      </a:cubicBezTo>
                      <a:cubicBezTo>
                        <a:pt x="679" y="826"/>
                        <a:pt x="831" y="746"/>
                        <a:pt x="893" y="558"/>
                      </a:cubicBezTo>
                      <a:cubicBezTo>
                        <a:pt x="1017" y="228"/>
                        <a:pt x="75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4" name="Google Shape;21964;p61"/>
                <p:cNvSpPr/>
                <p:nvPr/>
              </p:nvSpPr>
              <p:spPr>
                <a:xfrm>
                  <a:off x="7862125" y="3576050"/>
                  <a:ext cx="2312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43" extrusionOk="0">
                      <a:moveTo>
                        <a:pt x="441" y="0"/>
                      </a:moveTo>
                      <a:cubicBezTo>
                        <a:pt x="258" y="0"/>
                        <a:pt x="77" y="106"/>
                        <a:pt x="34" y="337"/>
                      </a:cubicBezTo>
                      <a:cubicBezTo>
                        <a:pt x="1" y="571"/>
                        <a:pt x="134" y="804"/>
                        <a:pt x="368" y="838"/>
                      </a:cubicBezTo>
                      <a:cubicBezTo>
                        <a:pt x="388" y="841"/>
                        <a:pt x="408" y="842"/>
                        <a:pt x="427" y="842"/>
                      </a:cubicBezTo>
                      <a:cubicBezTo>
                        <a:pt x="635" y="842"/>
                        <a:pt x="807" y="687"/>
                        <a:pt x="868" y="504"/>
                      </a:cubicBezTo>
                      <a:cubicBezTo>
                        <a:pt x="925" y="183"/>
                        <a:pt x="681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5" name="Google Shape;21965;p61"/>
                <p:cNvSpPr/>
                <p:nvPr/>
              </p:nvSpPr>
              <p:spPr>
                <a:xfrm>
                  <a:off x="7960525" y="3726925"/>
                  <a:ext cx="24750" cy="2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846" extrusionOk="0">
                      <a:moveTo>
                        <a:pt x="466" y="1"/>
                      </a:moveTo>
                      <a:cubicBezTo>
                        <a:pt x="411" y="1"/>
                        <a:pt x="355" y="13"/>
                        <a:pt x="301" y="40"/>
                      </a:cubicBezTo>
                      <a:cubicBezTo>
                        <a:pt x="68" y="140"/>
                        <a:pt x="1" y="373"/>
                        <a:pt x="101" y="607"/>
                      </a:cubicBezTo>
                      <a:cubicBezTo>
                        <a:pt x="179" y="775"/>
                        <a:pt x="315" y="845"/>
                        <a:pt x="450" y="845"/>
                      </a:cubicBezTo>
                      <a:cubicBezTo>
                        <a:pt x="719" y="845"/>
                        <a:pt x="990" y="572"/>
                        <a:pt x="835" y="240"/>
                      </a:cubicBezTo>
                      <a:cubicBezTo>
                        <a:pt x="762" y="93"/>
                        <a:pt x="617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6" name="Google Shape;21966;p61"/>
                <p:cNvSpPr/>
                <p:nvPr/>
              </p:nvSpPr>
              <p:spPr>
                <a:xfrm>
                  <a:off x="8013075" y="3656150"/>
                  <a:ext cx="2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850" extrusionOk="0">
                      <a:moveTo>
                        <a:pt x="510" y="0"/>
                      </a:moveTo>
                      <a:cubicBezTo>
                        <a:pt x="496" y="0"/>
                        <a:pt x="482" y="1"/>
                        <a:pt x="467" y="2"/>
                      </a:cubicBezTo>
                      <a:cubicBezTo>
                        <a:pt x="100" y="69"/>
                        <a:pt x="0" y="536"/>
                        <a:pt x="301" y="769"/>
                      </a:cubicBezTo>
                      <a:cubicBezTo>
                        <a:pt x="367" y="823"/>
                        <a:pt x="450" y="849"/>
                        <a:pt x="534" y="849"/>
                      </a:cubicBezTo>
                      <a:cubicBezTo>
                        <a:pt x="659" y="849"/>
                        <a:pt x="788" y="789"/>
                        <a:pt x="868" y="669"/>
                      </a:cubicBezTo>
                      <a:cubicBezTo>
                        <a:pt x="1092" y="381"/>
                        <a:pt x="855" y="0"/>
                        <a:pt x="510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7" name="Google Shape;21967;p61"/>
                <p:cNvSpPr/>
                <p:nvPr/>
              </p:nvSpPr>
              <p:spPr>
                <a:xfrm>
                  <a:off x="7976375" y="3477350"/>
                  <a:ext cx="24650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19" extrusionOk="0">
                      <a:moveTo>
                        <a:pt x="561" y="1"/>
                      </a:moveTo>
                      <a:cubicBezTo>
                        <a:pt x="530" y="1"/>
                        <a:pt x="498" y="5"/>
                        <a:pt x="468" y="16"/>
                      </a:cubicBezTo>
                      <a:cubicBezTo>
                        <a:pt x="101" y="82"/>
                        <a:pt x="1" y="549"/>
                        <a:pt x="301" y="750"/>
                      </a:cubicBezTo>
                      <a:cubicBezTo>
                        <a:pt x="372" y="797"/>
                        <a:pt x="448" y="818"/>
                        <a:pt x="523" y="818"/>
                      </a:cubicBezTo>
                      <a:cubicBezTo>
                        <a:pt x="764" y="818"/>
                        <a:pt x="986" y="596"/>
                        <a:pt x="935" y="316"/>
                      </a:cubicBezTo>
                      <a:cubicBezTo>
                        <a:pt x="906" y="146"/>
                        <a:pt x="734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8" name="Google Shape;21968;p61"/>
                <p:cNvSpPr/>
                <p:nvPr/>
              </p:nvSpPr>
              <p:spPr>
                <a:xfrm>
                  <a:off x="7923850" y="3478700"/>
                  <a:ext cx="24425" cy="2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27" extrusionOk="0">
                      <a:moveTo>
                        <a:pt x="487" y="0"/>
                      </a:moveTo>
                      <a:cubicBezTo>
                        <a:pt x="438" y="0"/>
                        <a:pt x="387" y="9"/>
                        <a:pt x="334" y="28"/>
                      </a:cubicBezTo>
                      <a:cubicBezTo>
                        <a:pt x="134" y="95"/>
                        <a:pt x="0" y="329"/>
                        <a:pt x="67" y="529"/>
                      </a:cubicBezTo>
                      <a:cubicBezTo>
                        <a:pt x="138" y="725"/>
                        <a:pt x="305" y="826"/>
                        <a:pt x="471" y="826"/>
                      </a:cubicBezTo>
                      <a:cubicBezTo>
                        <a:pt x="614" y="826"/>
                        <a:pt x="757" y="750"/>
                        <a:pt x="834" y="595"/>
                      </a:cubicBezTo>
                      <a:cubicBezTo>
                        <a:pt x="977" y="310"/>
                        <a:pt x="778" y="0"/>
                        <a:pt x="48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9" name="Google Shape;21969;p61"/>
                <p:cNvSpPr/>
                <p:nvPr/>
              </p:nvSpPr>
              <p:spPr>
                <a:xfrm>
                  <a:off x="7945525" y="3521550"/>
                  <a:ext cx="23150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43" extrusionOk="0">
                      <a:moveTo>
                        <a:pt x="472" y="1"/>
                      </a:moveTo>
                      <a:cubicBezTo>
                        <a:pt x="438" y="1"/>
                        <a:pt x="403" y="6"/>
                        <a:pt x="367" y="16"/>
                      </a:cubicBezTo>
                      <a:cubicBezTo>
                        <a:pt x="167" y="49"/>
                        <a:pt x="0" y="282"/>
                        <a:pt x="67" y="516"/>
                      </a:cubicBezTo>
                      <a:lnTo>
                        <a:pt x="34" y="516"/>
                      </a:lnTo>
                      <a:cubicBezTo>
                        <a:pt x="76" y="742"/>
                        <a:pt x="250" y="842"/>
                        <a:pt x="429" y="842"/>
                      </a:cubicBezTo>
                      <a:cubicBezTo>
                        <a:pt x="673" y="842"/>
                        <a:pt x="925" y="657"/>
                        <a:pt x="868" y="349"/>
                      </a:cubicBezTo>
                      <a:cubicBezTo>
                        <a:pt x="839" y="151"/>
                        <a:pt x="66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0" name="Google Shape;21970;p61"/>
                <p:cNvSpPr/>
                <p:nvPr/>
              </p:nvSpPr>
              <p:spPr>
                <a:xfrm>
                  <a:off x="8040125" y="3046400"/>
                  <a:ext cx="255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45" extrusionOk="0">
                      <a:moveTo>
                        <a:pt x="572" y="1"/>
                      </a:moveTo>
                      <a:cubicBezTo>
                        <a:pt x="244" y="1"/>
                        <a:pt x="1" y="364"/>
                        <a:pt x="186" y="642"/>
                      </a:cubicBezTo>
                      <a:cubicBezTo>
                        <a:pt x="284" y="781"/>
                        <a:pt x="422" y="845"/>
                        <a:pt x="555" y="845"/>
                      </a:cubicBezTo>
                      <a:cubicBezTo>
                        <a:pt x="740" y="845"/>
                        <a:pt x="914" y="722"/>
                        <a:pt x="953" y="508"/>
                      </a:cubicBezTo>
                      <a:cubicBezTo>
                        <a:pt x="1020" y="275"/>
                        <a:pt x="853" y="75"/>
                        <a:pt x="653" y="8"/>
                      </a:cubicBezTo>
                      <a:cubicBezTo>
                        <a:pt x="625" y="3"/>
                        <a:pt x="598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1" name="Google Shape;21971;p61"/>
                <p:cNvSpPr/>
                <p:nvPr/>
              </p:nvSpPr>
              <p:spPr>
                <a:xfrm>
                  <a:off x="7946000" y="2756325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10" y="1"/>
                      </a:moveTo>
                      <a:cubicBezTo>
                        <a:pt x="262" y="1"/>
                        <a:pt x="1" y="214"/>
                        <a:pt x="81" y="536"/>
                      </a:cubicBezTo>
                      <a:cubicBezTo>
                        <a:pt x="147" y="747"/>
                        <a:pt x="312" y="839"/>
                        <a:pt x="478" y="839"/>
                      </a:cubicBezTo>
                      <a:cubicBezTo>
                        <a:pt x="730" y="839"/>
                        <a:pt x="983" y="626"/>
                        <a:pt x="882" y="303"/>
                      </a:cubicBezTo>
                      <a:cubicBezTo>
                        <a:pt x="829" y="92"/>
                        <a:pt x="67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2" name="Google Shape;21972;p61"/>
                <p:cNvSpPr/>
                <p:nvPr/>
              </p:nvSpPr>
              <p:spPr>
                <a:xfrm>
                  <a:off x="7908825" y="2882050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448" y="1"/>
                      </a:moveTo>
                      <a:cubicBezTo>
                        <a:pt x="257" y="1"/>
                        <a:pt x="74" y="125"/>
                        <a:pt x="34" y="344"/>
                      </a:cubicBezTo>
                      <a:cubicBezTo>
                        <a:pt x="1" y="578"/>
                        <a:pt x="134" y="778"/>
                        <a:pt x="368" y="811"/>
                      </a:cubicBezTo>
                      <a:cubicBezTo>
                        <a:pt x="395" y="816"/>
                        <a:pt x="422" y="819"/>
                        <a:pt x="448" y="819"/>
                      </a:cubicBezTo>
                      <a:cubicBezTo>
                        <a:pt x="772" y="819"/>
                        <a:pt x="986" y="455"/>
                        <a:pt x="801" y="177"/>
                      </a:cubicBezTo>
                      <a:cubicBezTo>
                        <a:pt x="707" y="57"/>
                        <a:pt x="576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3" name="Google Shape;21973;p61"/>
                <p:cNvSpPr/>
                <p:nvPr/>
              </p:nvSpPr>
              <p:spPr>
                <a:xfrm>
                  <a:off x="7983050" y="3078550"/>
                  <a:ext cx="263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841" extrusionOk="0">
                      <a:moveTo>
                        <a:pt x="475" y="0"/>
                      </a:moveTo>
                      <a:cubicBezTo>
                        <a:pt x="431" y="0"/>
                        <a:pt x="384" y="7"/>
                        <a:pt x="334" y="23"/>
                      </a:cubicBezTo>
                      <a:cubicBezTo>
                        <a:pt x="134" y="56"/>
                        <a:pt x="0" y="290"/>
                        <a:pt x="67" y="523"/>
                      </a:cubicBezTo>
                      <a:cubicBezTo>
                        <a:pt x="122" y="716"/>
                        <a:pt x="268" y="841"/>
                        <a:pt x="449" y="841"/>
                      </a:cubicBezTo>
                      <a:cubicBezTo>
                        <a:pt x="487" y="841"/>
                        <a:pt x="527" y="835"/>
                        <a:pt x="568" y="824"/>
                      </a:cubicBezTo>
                      <a:cubicBezTo>
                        <a:pt x="1051" y="672"/>
                        <a:pt x="905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4" name="Google Shape;21974;p61"/>
                <p:cNvSpPr/>
                <p:nvPr/>
              </p:nvSpPr>
              <p:spPr>
                <a:xfrm>
                  <a:off x="8048525" y="3011875"/>
                  <a:ext cx="229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40" extrusionOk="0">
                      <a:moveTo>
                        <a:pt x="467" y="0"/>
                      </a:moveTo>
                      <a:cubicBezTo>
                        <a:pt x="225" y="0"/>
                        <a:pt x="1" y="217"/>
                        <a:pt x="50" y="488"/>
                      </a:cubicBezTo>
                      <a:cubicBezTo>
                        <a:pt x="71" y="715"/>
                        <a:pt x="256" y="839"/>
                        <a:pt x="450" y="839"/>
                      </a:cubicBezTo>
                      <a:cubicBezTo>
                        <a:pt x="570" y="839"/>
                        <a:pt x="694" y="791"/>
                        <a:pt x="784" y="689"/>
                      </a:cubicBezTo>
                      <a:cubicBezTo>
                        <a:pt x="917" y="488"/>
                        <a:pt x="884" y="222"/>
                        <a:pt x="717" y="88"/>
                      </a:cubicBezTo>
                      <a:cubicBezTo>
                        <a:pt x="639" y="27"/>
                        <a:pt x="55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5" name="Google Shape;21975;p61"/>
                <p:cNvSpPr/>
                <p:nvPr/>
              </p:nvSpPr>
              <p:spPr>
                <a:xfrm>
                  <a:off x="8018900" y="2836075"/>
                  <a:ext cx="231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836" extrusionOk="0">
                      <a:moveTo>
                        <a:pt x="473" y="0"/>
                      </a:moveTo>
                      <a:cubicBezTo>
                        <a:pt x="438" y="0"/>
                        <a:pt x="403" y="5"/>
                        <a:pt x="368" y="15"/>
                      </a:cubicBezTo>
                      <a:cubicBezTo>
                        <a:pt x="168" y="48"/>
                        <a:pt x="1" y="248"/>
                        <a:pt x="34" y="482"/>
                      </a:cubicBezTo>
                      <a:cubicBezTo>
                        <a:pt x="78" y="728"/>
                        <a:pt x="259" y="836"/>
                        <a:pt x="442" y="836"/>
                      </a:cubicBezTo>
                      <a:cubicBezTo>
                        <a:pt x="682" y="836"/>
                        <a:pt x="925" y="651"/>
                        <a:pt x="868" y="349"/>
                      </a:cubicBezTo>
                      <a:cubicBezTo>
                        <a:pt x="840" y="150"/>
                        <a:pt x="667" y="0"/>
                        <a:pt x="47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6" name="Google Shape;21976;p61"/>
                <p:cNvSpPr/>
                <p:nvPr/>
              </p:nvSpPr>
              <p:spPr>
                <a:xfrm>
                  <a:off x="7977200" y="2796575"/>
                  <a:ext cx="2732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30" extrusionOk="0">
                      <a:moveTo>
                        <a:pt x="566" y="1"/>
                      </a:moveTo>
                      <a:cubicBezTo>
                        <a:pt x="471" y="1"/>
                        <a:pt x="376" y="34"/>
                        <a:pt x="301" y="94"/>
                      </a:cubicBezTo>
                      <a:cubicBezTo>
                        <a:pt x="1" y="327"/>
                        <a:pt x="134" y="794"/>
                        <a:pt x="501" y="828"/>
                      </a:cubicBezTo>
                      <a:cubicBezTo>
                        <a:pt x="516" y="829"/>
                        <a:pt x="530" y="830"/>
                        <a:pt x="544" y="830"/>
                      </a:cubicBezTo>
                      <a:cubicBezTo>
                        <a:pt x="886" y="830"/>
                        <a:pt x="1093" y="449"/>
                        <a:pt x="868" y="161"/>
                      </a:cubicBezTo>
                      <a:cubicBezTo>
                        <a:pt x="795" y="50"/>
                        <a:pt x="681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7" name="Google Shape;21977;p61"/>
                <p:cNvSpPr/>
                <p:nvPr/>
              </p:nvSpPr>
              <p:spPr>
                <a:xfrm>
                  <a:off x="7962200" y="3157775"/>
                  <a:ext cx="2420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857" extrusionOk="0">
                      <a:moveTo>
                        <a:pt x="415" y="0"/>
                      </a:moveTo>
                      <a:cubicBezTo>
                        <a:pt x="202" y="0"/>
                        <a:pt x="1" y="173"/>
                        <a:pt x="1" y="423"/>
                      </a:cubicBezTo>
                      <a:cubicBezTo>
                        <a:pt x="1" y="657"/>
                        <a:pt x="167" y="857"/>
                        <a:pt x="401" y="857"/>
                      </a:cubicBezTo>
                      <a:cubicBezTo>
                        <a:pt x="768" y="857"/>
                        <a:pt x="968" y="390"/>
                        <a:pt x="701" y="123"/>
                      </a:cubicBezTo>
                      <a:cubicBezTo>
                        <a:pt x="616" y="38"/>
                        <a:pt x="51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8" name="Google Shape;21978;p61"/>
                <p:cNvSpPr/>
                <p:nvPr/>
              </p:nvSpPr>
              <p:spPr>
                <a:xfrm>
                  <a:off x="7995125" y="3261700"/>
                  <a:ext cx="2465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842" extrusionOk="0">
                      <a:moveTo>
                        <a:pt x="463" y="0"/>
                      </a:moveTo>
                      <a:cubicBezTo>
                        <a:pt x="222" y="0"/>
                        <a:pt x="0" y="222"/>
                        <a:pt x="51" y="503"/>
                      </a:cubicBezTo>
                      <a:cubicBezTo>
                        <a:pt x="81" y="712"/>
                        <a:pt x="272" y="841"/>
                        <a:pt x="480" y="841"/>
                      </a:cubicBezTo>
                      <a:cubicBezTo>
                        <a:pt x="504" y="841"/>
                        <a:pt x="528" y="840"/>
                        <a:pt x="552" y="836"/>
                      </a:cubicBezTo>
                      <a:cubicBezTo>
                        <a:pt x="918" y="769"/>
                        <a:pt x="985" y="269"/>
                        <a:pt x="685" y="69"/>
                      </a:cubicBezTo>
                      <a:cubicBezTo>
                        <a:pt x="614" y="22"/>
                        <a:pt x="538" y="0"/>
                        <a:pt x="463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9" name="Google Shape;21979;p61"/>
                <p:cNvSpPr/>
                <p:nvPr/>
              </p:nvSpPr>
              <p:spPr>
                <a:xfrm>
                  <a:off x="8036800" y="3136475"/>
                  <a:ext cx="246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819" extrusionOk="0">
                      <a:moveTo>
                        <a:pt x="539" y="0"/>
                      </a:moveTo>
                      <a:cubicBezTo>
                        <a:pt x="215" y="0"/>
                        <a:pt x="0" y="364"/>
                        <a:pt x="185" y="641"/>
                      </a:cubicBezTo>
                      <a:cubicBezTo>
                        <a:pt x="266" y="762"/>
                        <a:pt x="395" y="818"/>
                        <a:pt x="525" y="818"/>
                      </a:cubicBezTo>
                      <a:cubicBezTo>
                        <a:pt x="718" y="818"/>
                        <a:pt x="913" y="694"/>
                        <a:pt x="953" y="475"/>
                      </a:cubicBezTo>
                      <a:cubicBezTo>
                        <a:pt x="986" y="274"/>
                        <a:pt x="853" y="41"/>
                        <a:pt x="619" y="8"/>
                      </a:cubicBezTo>
                      <a:cubicBezTo>
                        <a:pt x="592" y="3"/>
                        <a:pt x="565" y="0"/>
                        <a:pt x="539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0" name="Google Shape;21980;p61"/>
                <p:cNvSpPr/>
                <p:nvPr/>
              </p:nvSpPr>
              <p:spPr>
                <a:xfrm>
                  <a:off x="7959125" y="2708900"/>
                  <a:ext cx="2320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864" extrusionOk="0">
                      <a:moveTo>
                        <a:pt x="472" y="1"/>
                      </a:moveTo>
                      <a:cubicBezTo>
                        <a:pt x="236" y="1"/>
                        <a:pt x="1" y="182"/>
                        <a:pt x="57" y="499"/>
                      </a:cubicBezTo>
                      <a:cubicBezTo>
                        <a:pt x="86" y="749"/>
                        <a:pt x="266" y="863"/>
                        <a:pt x="451" y="863"/>
                      </a:cubicBezTo>
                      <a:cubicBezTo>
                        <a:pt x="685" y="863"/>
                        <a:pt x="928" y="682"/>
                        <a:pt x="891" y="365"/>
                      </a:cubicBezTo>
                      <a:cubicBezTo>
                        <a:pt x="847" y="115"/>
                        <a:pt x="659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1" name="Google Shape;21981;p61"/>
                <p:cNvSpPr/>
                <p:nvPr/>
              </p:nvSpPr>
              <p:spPr>
                <a:xfrm>
                  <a:off x="7905950" y="2511250"/>
                  <a:ext cx="239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835" extrusionOk="0">
                      <a:moveTo>
                        <a:pt x="503" y="1"/>
                      </a:moveTo>
                      <a:cubicBezTo>
                        <a:pt x="251" y="1"/>
                        <a:pt x="0" y="206"/>
                        <a:pt x="116" y="532"/>
                      </a:cubicBezTo>
                      <a:cubicBezTo>
                        <a:pt x="172" y="742"/>
                        <a:pt x="333" y="835"/>
                        <a:pt x="496" y="835"/>
                      </a:cubicBezTo>
                      <a:cubicBezTo>
                        <a:pt x="723" y="835"/>
                        <a:pt x="955" y="656"/>
                        <a:pt x="916" y="366"/>
                      </a:cubicBezTo>
                      <a:cubicBezTo>
                        <a:pt x="874" y="111"/>
                        <a:pt x="688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2" name="Google Shape;21982;p61"/>
                <p:cNvSpPr/>
                <p:nvPr/>
              </p:nvSpPr>
              <p:spPr>
                <a:xfrm>
                  <a:off x="7862125" y="2612525"/>
                  <a:ext cx="265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833" extrusionOk="0">
                      <a:moveTo>
                        <a:pt x="447" y="0"/>
                      </a:moveTo>
                      <a:cubicBezTo>
                        <a:pt x="259" y="0"/>
                        <a:pt x="95" y="125"/>
                        <a:pt x="67" y="317"/>
                      </a:cubicBezTo>
                      <a:cubicBezTo>
                        <a:pt x="1" y="518"/>
                        <a:pt x="134" y="751"/>
                        <a:pt x="368" y="818"/>
                      </a:cubicBezTo>
                      <a:cubicBezTo>
                        <a:pt x="408" y="828"/>
                        <a:pt x="447" y="833"/>
                        <a:pt x="484" y="833"/>
                      </a:cubicBezTo>
                      <a:cubicBezTo>
                        <a:pt x="928" y="833"/>
                        <a:pt x="1061" y="140"/>
                        <a:pt x="568" y="17"/>
                      </a:cubicBezTo>
                      <a:cubicBezTo>
                        <a:pt x="527" y="6"/>
                        <a:pt x="486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3" name="Google Shape;21983;p61"/>
                <p:cNvSpPr/>
                <p:nvPr/>
              </p:nvSpPr>
              <p:spPr>
                <a:xfrm>
                  <a:off x="7892375" y="2637925"/>
                  <a:ext cx="27325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852" extrusionOk="0">
                      <a:moveTo>
                        <a:pt x="552" y="0"/>
                      </a:moveTo>
                      <a:cubicBezTo>
                        <a:pt x="209" y="0"/>
                        <a:pt x="0" y="413"/>
                        <a:pt x="225" y="702"/>
                      </a:cubicBezTo>
                      <a:cubicBezTo>
                        <a:pt x="303" y="800"/>
                        <a:pt x="426" y="852"/>
                        <a:pt x="555" y="852"/>
                      </a:cubicBezTo>
                      <a:cubicBezTo>
                        <a:pt x="647" y="852"/>
                        <a:pt x="742" y="825"/>
                        <a:pt x="825" y="769"/>
                      </a:cubicBezTo>
                      <a:cubicBezTo>
                        <a:pt x="1092" y="536"/>
                        <a:pt x="959" y="69"/>
                        <a:pt x="592" y="2"/>
                      </a:cubicBezTo>
                      <a:cubicBezTo>
                        <a:pt x="579" y="1"/>
                        <a:pt x="565" y="0"/>
                        <a:pt x="552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4" name="Google Shape;21984;p61"/>
                <p:cNvSpPr/>
                <p:nvPr/>
              </p:nvSpPr>
              <p:spPr>
                <a:xfrm>
                  <a:off x="7762050" y="2215025"/>
                  <a:ext cx="24925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5" extrusionOk="0">
                      <a:moveTo>
                        <a:pt x="482" y="1"/>
                      </a:moveTo>
                      <a:cubicBezTo>
                        <a:pt x="423" y="1"/>
                        <a:pt x="362" y="13"/>
                        <a:pt x="301" y="39"/>
                      </a:cubicBezTo>
                      <a:cubicBezTo>
                        <a:pt x="101" y="139"/>
                        <a:pt x="1" y="373"/>
                        <a:pt x="101" y="573"/>
                      </a:cubicBezTo>
                      <a:cubicBezTo>
                        <a:pt x="173" y="765"/>
                        <a:pt x="319" y="845"/>
                        <a:pt x="466" y="845"/>
                      </a:cubicBezTo>
                      <a:cubicBezTo>
                        <a:pt x="728" y="845"/>
                        <a:pt x="996" y="593"/>
                        <a:pt x="868" y="273"/>
                      </a:cubicBezTo>
                      <a:cubicBezTo>
                        <a:pt x="794" y="100"/>
                        <a:pt x="64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5" name="Google Shape;21985;p61"/>
                <p:cNvSpPr/>
                <p:nvPr/>
              </p:nvSpPr>
              <p:spPr>
                <a:xfrm>
                  <a:off x="7603275" y="2067500"/>
                  <a:ext cx="2457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39" extrusionOk="0">
                      <a:moveTo>
                        <a:pt x="509" y="1"/>
                      </a:moveTo>
                      <a:cubicBezTo>
                        <a:pt x="261" y="1"/>
                        <a:pt x="0" y="214"/>
                        <a:pt x="81" y="536"/>
                      </a:cubicBezTo>
                      <a:cubicBezTo>
                        <a:pt x="147" y="747"/>
                        <a:pt x="312" y="838"/>
                        <a:pt x="477" y="838"/>
                      </a:cubicBezTo>
                      <a:cubicBezTo>
                        <a:pt x="729" y="838"/>
                        <a:pt x="982" y="626"/>
                        <a:pt x="881" y="303"/>
                      </a:cubicBezTo>
                      <a:cubicBezTo>
                        <a:pt x="828" y="92"/>
                        <a:pt x="67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6" name="Google Shape;21986;p61"/>
                <p:cNvSpPr/>
                <p:nvPr/>
              </p:nvSpPr>
              <p:spPr>
                <a:xfrm>
                  <a:off x="7650300" y="2134025"/>
                  <a:ext cx="23375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838" extrusionOk="0">
                      <a:moveTo>
                        <a:pt x="483" y="1"/>
                      </a:moveTo>
                      <a:cubicBezTo>
                        <a:pt x="388" y="1"/>
                        <a:pt x="291" y="35"/>
                        <a:pt x="201" y="110"/>
                      </a:cubicBezTo>
                      <a:cubicBezTo>
                        <a:pt x="34" y="244"/>
                        <a:pt x="1" y="511"/>
                        <a:pt x="168" y="677"/>
                      </a:cubicBezTo>
                      <a:cubicBezTo>
                        <a:pt x="241" y="788"/>
                        <a:pt x="355" y="837"/>
                        <a:pt x="470" y="837"/>
                      </a:cubicBezTo>
                      <a:cubicBezTo>
                        <a:pt x="565" y="837"/>
                        <a:pt x="660" y="804"/>
                        <a:pt x="735" y="744"/>
                      </a:cubicBezTo>
                      <a:cubicBezTo>
                        <a:pt x="902" y="611"/>
                        <a:pt x="935" y="344"/>
                        <a:pt x="802" y="144"/>
                      </a:cubicBezTo>
                      <a:cubicBezTo>
                        <a:pt x="710" y="52"/>
                        <a:pt x="598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7" name="Google Shape;21987;p61"/>
                <p:cNvSpPr/>
                <p:nvPr/>
              </p:nvSpPr>
              <p:spPr>
                <a:xfrm>
                  <a:off x="7659475" y="2079025"/>
                  <a:ext cx="4257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518" extrusionOk="0">
                      <a:moveTo>
                        <a:pt x="886" y="1"/>
                      </a:moveTo>
                      <a:cubicBezTo>
                        <a:pt x="803" y="1"/>
                        <a:pt x="718" y="14"/>
                        <a:pt x="635" y="42"/>
                      </a:cubicBezTo>
                      <a:cubicBezTo>
                        <a:pt x="234" y="175"/>
                        <a:pt x="1" y="609"/>
                        <a:pt x="134" y="1009"/>
                      </a:cubicBezTo>
                      <a:cubicBezTo>
                        <a:pt x="240" y="1326"/>
                        <a:pt x="533" y="1518"/>
                        <a:pt x="850" y="1518"/>
                      </a:cubicBezTo>
                      <a:cubicBezTo>
                        <a:pt x="933" y="1518"/>
                        <a:pt x="1018" y="1504"/>
                        <a:pt x="1102" y="1476"/>
                      </a:cubicBezTo>
                      <a:cubicBezTo>
                        <a:pt x="1502" y="1343"/>
                        <a:pt x="1702" y="909"/>
                        <a:pt x="1569" y="509"/>
                      </a:cubicBezTo>
                      <a:cubicBezTo>
                        <a:pt x="1489" y="192"/>
                        <a:pt x="1201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8" name="Google Shape;21988;p61"/>
                <p:cNvSpPr/>
                <p:nvPr/>
              </p:nvSpPr>
              <p:spPr>
                <a:xfrm>
                  <a:off x="7933875" y="2836900"/>
                  <a:ext cx="45875" cy="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527" extrusionOk="0">
                      <a:moveTo>
                        <a:pt x="844" y="1"/>
                      </a:moveTo>
                      <a:cubicBezTo>
                        <a:pt x="400" y="1"/>
                        <a:pt x="0" y="386"/>
                        <a:pt x="99" y="883"/>
                      </a:cubicBezTo>
                      <a:cubicBezTo>
                        <a:pt x="159" y="1272"/>
                        <a:pt x="461" y="1527"/>
                        <a:pt x="836" y="1527"/>
                      </a:cubicBezTo>
                      <a:cubicBezTo>
                        <a:pt x="878" y="1527"/>
                        <a:pt x="922" y="1523"/>
                        <a:pt x="967" y="1516"/>
                      </a:cubicBezTo>
                      <a:cubicBezTo>
                        <a:pt x="1634" y="1416"/>
                        <a:pt x="1834" y="549"/>
                        <a:pt x="1300" y="149"/>
                      </a:cubicBezTo>
                      <a:cubicBezTo>
                        <a:pt x="1155" y="46"/>
                        <a:pt x="997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9" name="Google Shape;21989;p61"/>
                <p:cNvSpPr/>
                <p:nvPr/>
              </p:nvSpPr>
              <p:spPr>
                <a:xfrm>
                  <a:off x="7873800" y="3533600"/>
                  <a:ext cx="457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37" extrusionOk="0">
                      <a:moveTo>
                        <a:pt x="878" y="1"/>
                      </a:moveTo>
                      <a:cubicBezTo>
                        <a:pt x="563" y="1"/>
                        <a:pt x="244" y="188"/>
                        <a:pt x="134" y="534"/>
                      </a:cubicBezTo>
                      <a:cubicBezTo>
                        <a:pt x="1" y="935"/>
                        <a:pt x="234" y="1368"/>
                        <a:pt x="634" y="1502"/>
                      </a:cubicBezTo>
                      <a:cubicBezTo>
                        <a:pt x="710" y="1526"/>
                        <a:pt x="785" y="1537"/>
                        <a:pt x="858" y="1537"/>
                      </a:cubicBezTo>
                      <a:cubicBezTo>
                        <a:pt x="1398" y="1537"/>
                        <a:pt x="1829" y="930"/>
                        <a:pt x="1535" y="401"/>
                      </a:cubicBezTo>
                      <a:cubicBezTo>
                        <a:pt x="1399" y="129"/>
                        <a:pt x="1140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0" name="Google Shape;21990;p61"/>
                <p:cNvSpPr/>
                <p:nvPr/>
              </p:nvSpPr>
              <p:spPr>
                <a:xfrm>
                  <a:off x="7368450" y="4279875"/>
                  <a:ext cx="47325" cy="3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" h="1520" extrusionOk="0">
                      <a:moveTo>
                        <a:pt x="942" y="1"/>
                      </a:moveTo>
                      <a:cubicBezTo>
                        <a:pt x="829" y="1"/>
                        <a:pt x="714" y="24"/>
                        <a:pt x="601" y="71"/>
                      </a:cubicBezTo>
                      <a:cubicBezTo>
                        <a:pt x="0" y="371"/>
                        <a:pt x="34" y="1239"/>
                        <a:pt x="667" y="1472"/>
                      </a:cubicBezTo>
                      <a:cubicBezTo>
                        <a:pt x="761" y="1505"/>
                        <a:pt x="853" y="1520"/>
                        <a:pt x="942" y="1520"/>
                      </a:cubicBezTo>
                      <a:cubicBezTo>
                        <a:pt x="1485" y="1520"/>
                        <a:pt x="1893" y="954"/>
                        <a:pt x="1635" y="438"/>
                      </a:cubicBezTo>
                      <a:cubicBezTo>
                        <a:pt x="1491" y="151"/>
                        <a:pt x="1227" y="1"/>
                        <a:pt x="942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1" name="Google Shape;21991;p61"/>
                <p:cNvSpPr/>
                <p:nvPr/>
              </p:nvSpPr>
              <p:spPr>
                <a:xfrm>
                  <a:off x="7210000" y="4382775"/>
                  <a:ext cx="4325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516" extrusionOk="0">
                      <a:moveTo>
                        <a:pt x="878" y="1"/>
                      </a:moveTo>
                      <a:cubicBezTo>
                        <a:pt x="741" y="1"/>
                        <a:pt x="600" y="39"/>
                        <a:pt x="467" y="125"/>
                      </a:cubicBezTo>
                      <a:cubicBezTo>
                        <a:pt x="100" y="325"/>
                        <a:pt x="0" y="825"/>
                        <a:pt x="234" y="1159"/>
                      </a:cubicBezTo>
                      <a:cubicBezTo>
                        <a:pt x="390" y="1401"/>
                        <a:pt x="638" y="1515"/>
                        <a:pt x="881" y="1515"/>
                      </a:cubicBezTo>
                      <a:cubicBezTo>
                        <a:pt x="1207" y="1515"/>
                        <a:pt x="1525" y="1308"/>
                        <a:pt x="1602" y="925"/>
                      </a:cubicBezTo>
                      <a:cubicBezTo>
                        <a:pt x="1729" y="414"/>
                        <a:pt x="1328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2" name="Google Shape;21992;p61"/>
                <p:cNvSpPr/>
                <p:nvPr/>
              </p:nvSpPr>
              <p:spPr>
                <a:xfrm>
                  <a:off x="6837225" y="4632325"/>
                  <a:ext cx="45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528" extrusionOk="0">
                      <a:moveTo>
                        <a:pt x="826" y="1"/>
                      </a:moveTo>
                      <a:cubicBezTo>
                        <a:pt x="775" y="1"/>
                        <a:pt x="722" y="6"/>
                        <a:pt x="668" y="16"/>
                      </a:cubicBezTo>
                      <a:cubicBezTo>
                        <a:pt x="268" y="117"/>
                        <a:pt x="1" y="517"/>
                        <a:pt x="67" y="917"/>
                      </a:cubicBezTo>
                      <a:cubicBezTo>
                        <a:pt x="165" y="1308"/>
                        <a:pt x="504" y="1527"/>
                        <a:pt x="841" y="1527"/>
                      </a:cubicBezTo>
                      <a:cubicBezTo>
                        <a:pt x="1079" y="1527"/>
                        <a:pt x="1317" y="1418"/>
                        <a:pt x="1468" y="1184"/>
                      </a:cubicBezTo>
                      <a:cubicBezTo>
                        <a:pt x="1806" y="663"/>
                        <a:pt x="1410" y="1"/>
                        <a:pt x="826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3" name="Google Shape;21993;p61"/>
                <p:cNvSpPr/>
                <p:nvPr/>
              </p:nvSpPr>
              <p:spPr>
                <a:xfrm>
                  <a:off x="6416925" y="4679325"/>
                  <a:ext cx="45450" cy="3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" h="1523" extrusionOk="0">
                      <a:moveTo>
                        <a:pt x="816" y="0"/>
                      </a:moveTo>
                      <a:cubicBezTo>
                        <a:pt x="789" y="0"/>
                        <a:pt x="762" y="2"/>
                        <a:pt x="735" y="4"/>
                      </a:cubicBezTo>
                      <a:cubicBezTo>
                        <a:pt x="334" y="38"/>
                        <a:pt x="1" y="405"/>
                        <a:pt x="67" y="838"/>
                      </a:cubicBezTo>
                      <a:cubicBezTo>
                        <a:pt x="110" y="1261"/>
                        <a:pt x="459" y="1523"/>
                        <a:pt x="820" y="1523"/>
                      </a:cubicBezTo>
                      <a:cubicBezTo>
                        <a:pt x="1030" y="1523"/>
                        <a:pt x="1243" y="1435"/>
                        <a:pt x="1402" y="1239"/>
                      </a:cubicBezTo>
                      <a:cubicBezTo>
                        <a:pt x="1818" y="727"/>
                        <a:pt x="1436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4" name="Google Shape;21994;p61"/>
                <p:cNvSpPr/>
                <p:nvPr/>
              </p:nvSpPr>
              <p:spPr>
                <a:xfrm>
                  <a:off x="5985500" y="4634325"/>
                  <a:ext cx="523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1540" extrusionOk="0">
                      <a:moveTo>
                        <a:pt x="1047" y="1"/>
                      </a:moveTo>
                      <a:cubicBezTo>
                        <a:pt x="75" y="1"/>
                        <a:pt x="0" y="1440"/>
                        <a:pt x="979" y="1538"/>
                      </a:cubicBezTo>
                      <a:cubicBezTo>
                        <a:pt x="1001" y="1539"/>
                        <a:pt x="1022" y="1540"/>
                        <a:pt x="1042" y="1540"/>
                      </a:cubicBezTo>
                      <a:cubicBezTo>
                        <a:pt x="1985" y="1540"/>
                        <a:pt x="2092" y="68"/>
                        <a:pt x="1113" y="3"/>
                      </a:cubicBezTo>
                      <a:cubicBezTo>
                        <a:pt x="1090" y="2"/>
                        <a:pt x="1068" y="1"/>
                        <a:pt x="1047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5" name="Google Shape;21995;p61"/>
                <p:cNvSpPr/>
                <p:nvPr/>
              </p:nvSpPr>
              <p:spPr>
                <a:xfrm>
                  <a:off x="5839125" y="4603000"/>
                  <a:ext cx="45775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543" extrusionOk="0">
                      <a:moveTo>
                        <a:pt x="858" y="1"/>
                      </a:moveTo>
                      <a:cubicBezTo>
                        <a:pt x="514" y="1"/>
                        <a:pt x="187" y="246"/>
                        <a:pt x="130" y="589"/>
                      </a:cubicBezTo>
                      <a:cubicBezTo>
                        <a:pt x="0" y="1106"/>
                        <a:pt x="412" y="1543"/>
                        <a:pt x="867" y="1543"/>
                      </a:cubicBezTo>
                      <a:cubicBezTo>
                        <a:pt x="1000" y="1543"/>
                        <a:pt x="1136" y="1506"/>
                        <a:pt x="1264" y="1423"/>
                      </a:cubicBezTo>
                      <a:cubicBezTo>
                        <a:pt x="1831" y="1056"/>
                        <a:pt x="1697" y="155"/>
                        <a:pt x="1030" y="22"/>
                      </a:cubicBezTo>
                      <a:cubicBezTo>
                        <a:pt x="973" y="8"/>
                        <a:pt x="915" y="1"/>
                        <a:pt x="85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6" name="Google Shape;21996;p61"/>
                <p:cNvSpPr/>
                <p:nvPr/>
              </p:nvSpPr>
              <p:spPr>
                <a:xfrm>
                  <a:off x="5672700" y="4521425"/>
                  <a:ext cx="55850" cy="3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1557" extrusionOk="0">
                      <a:moveTo>
                        <a:pt x="1068" y="0"/>
                      </a:moveTo>
                      <a:cubicBezTo>
                        <a:pt x="350" y="0"/>
                        <a:pt x="0" y="1107"/>
                        <a:pt x="782" y="1484"/>
                      </a:cubicBezTo>
                      <a:cubicBezTo>
                        <a:pt x="899" y="1534"/>
                        <a:pt x="1012" y="1556"/>
                        <a:pt x="1117" y="1556"/>
                      </a:cubicBezTo>
                      <a:cubicBezTo>
                        <a:pt x="1850" y="1556"/>
                        <a:pt x="2233" y="462"/>
                        <a:pt x="1416" y="83"/>
                      </a:cubicBezTo>
                      <a:cubicBezTo>
                        <a:pt x="1293" y="26"/>
                        <a:pt x="1177" y="0"/>
                        <a:pt x="1068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7" name="Google Shape;21997;p61"/>
                <p:cNvSpPr/>
                <p:nvPr/>
              </p:nvSpPr>
              <p:spPr>
                <a:xfrm>
                  <a:off x="5498350" y="4439075"/>
                  <a:ext cx="56850" cy="3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571" extrusionOk="0">
                      <a:moveTo>
                        <a:pt x="1115" y="1"/>
                      </a:moveTo>
                      <a:cubicBezTo>
                        <a:pt x="448" y="1"/>
                        <a:pt x="0" y="973"/>
                        <a:pt x="718" y="1442"/>
                      </a:cubicBezTo>
                      <a:cubicBezTo>
                        <a:pt x="863" y="1531"/>
                        <a:pt x="1008" y="1570"/>
                        <a:pt x="1144" y="1570"/>
                      </a:cubicBezTo>
                      <a:cubicBezTo>
                        <a:pt x="1817" y="1570"/>
                        <a:pt x="2274" y="613"/>
                        <a:pt x="1552" y="141"/>
                      </a:cubicBezTo>
                      <a:cubicBezTo>
                        <a:pt x="1402" y="43"/>
                        <a:pt x="1254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998" name="Google Shape;21998;p61"/>
            <p:cNvGrpSpPr/>
            <p:nvPr/>
          </p:nvGrpSpPr>
          <p:grpSpPr>
            <a:xfrm>
              <a:off x="4255514" y="2525314"/>
              <a:ext cx="632651" cy="557579"/>
              <a:chOff x="2153912" y="2324775"/>
              <a:chExt cx="966175" cy="851526"/>
            </a:xfrm>
          </p:grpSpPr>
          <p:sp>
            <p:nvSpPr>
              <p:cNvPr id="21999" name="Google Shape;21999;p61"/>
              <p:cNvSpPr/>
              <p:nvPr/>
            </p:nvSpPr>
            <p:spPr>
              <a:xfrm>
                <a:off x="2153912" y="2324775"/>
                <a:ext cx="966175" cy="851526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6536" extrusionOk="0">
                    <a:moveTo>
                      <a:pt x="3709" y="0"/>
                    </a:moveTo>
                    <a:cubicBezTo>
                      <a:pt x="3291" y="0"/>
                      <a:pt x="2866" y="80"/>
                      <a:pt x="2456" y="250"/>
                    </a:cubicBezTo>
                    <a:cubicBezTo>
                      <a:pt x="787" y="939"/>
                      <a:pt x="0" y="2851"/>
                      <a:pt x="690" y="4520"/>
                    </a:cubicBezTo>
                    <a:cubicBezTo>
                      <a:pt x="1210" y="5779"/>
                      <a:pt x="2425" y="6536"/>
                      <a:pt x="3707" y="6536"/>
                    </a:cubicBezTo>
                    <a:cubicBezTo>
                      <a:pt x="4125" y="6536"/>
                      <a:pt x="4550" y="6455"/>
                      <a:pt x="4960" y="6286"/>
                    </a:cubicBezTo>
                    <a:cubicBezTo>
                      <a:pt x="6630" y="5597"/>
                      <a:pt x="7416" y="3685"/>
                      <a:pt x="6726" y="2016"/>
                    </a:cubicBezTo>
                    <a:cubicBezTo>
                      <a:pt x="6206" y="757"/>
                      <a:pt x="4991" y="0"/>
                      <a:pt x="3709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61"/>
              <p:cNvSpPr/>
              <p:nvPr/>
            </p:nvSpPr>
            <p:spPr>
              <a:xfrm>
                <a:off x="2245371" y="2357216"/>
                <a:ext cx="784952" cy="786646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6038" extrusionOk="0">
                    <a:moveTo>
                      <a:pt x="3012" y="1"/>
                    </a:moveTo>
                    <a:cubicBezTo>
                      <a:pt x="1343" y="1"/>
                      <a:pt x="0" y="1356"/>
                      <a:pt x="0" y="3025"/>
                    </a:cubicBezTo>
                    <a:cubicBezTo>
                      <a:pt x="0" y="4682"/>
                      <a:pt x="1343" y="6037"/>
                      <a:pt x="3012" y="6037"/>
                    </a:cubicBezTo>
                    <a:cubicBezTo>
                      <a:pt x="4669" y="6037"/>
                      <a:pt x="6024" y="4682"/>
                      <a:pt x="6024" y="3025"/>
                    </a:cubicBezTo>
                    <a:cubicBezTo>
                      <a:pt x="6024" y="1356"/>
                      <a:pt x="4669" y="1"/>
                      <a:pt x="3012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01" name="Google Shape;22001;p61"/>
              <p:cNvGrpSpPr/>
              <p:nvPr/>
            </p:nvGrpSpPr>
            <p:grpSpPr>
              <a:xfrm>
                <a:off x="2309991" y="2430565"/>
                <a:ext cx="679295" cy="638386"/>
                <a:chOff x="2309991" y="2430565"/>
                <a:chExt cx="679295" cy="638386"/>
              </a:xfrm>
            </p:grpSpPr>
            <p:sp>
              <p:nvSpPr>
                <p:cNvPr id="22002" name="Google Shape;22002;p61"/>
                <p:cNvSpPr/>
                <p:nvPr/>
              </p:nvSpPr>
              <p:spPr>
                <a:xfrm>
                  <a:off x="2309991" y="2430565"/>
                  <a:ext cx="547838" cy="333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2557" extrusionOk="0">
                      <a:moveTo>
                        <a:pt x="2421" y="0"/>
                      </a:moveTo>
                      <a:cubicBezTo>
                        <a:pt x="2333" y="0"/>
                        <a:pt x="2247" y="6"/>
                        <a:pt x="2165" y="18"/>
                      </a:cubicBezTo>
                      <a:cubicBezTo>
                        <a:pt x="1355" y="139"/>
                        <a:pt x="520" y="950"/>
                        <a:pt x="157" y="1664"/>
                      </a:cubicBezTo>
                      <a:cubicBezTo>
                        <a:pt x="36" y="1833"/>
                        <a:pt x="0" y="2051"/>
                        <a:pt x="61" y="2256"/>
                      </a:cubicBezTo>
                      <a:cubicBezTo>
                        <a:pt x="139" y="2456"/>
                        <a:pt x="361" y="2556"/>
                        <a:pt x="587" y="2556"/>
                      </a:cubicBezTo>
                      <a:cubicBezTo>
                        <a:pt x="676" y="2556"/>
                        <a:pt x="765" y="2541"/>
                        <a:pt x="847" y="2510"/>
                      </a:cubicBezTo>
                      <a:cubicBezTo>
                        <a:pt x="1137" y="2401"/>
                        <a:pt x="1355" y="2172"/>
                        <a:pt x="1597" y="1990"/>
                      </a:cubicBezTo>
                      <a:cubicBezTo>
                        <a:pt x="1797" y="1847"/>
                        <a:pt x="2036" y="1719"/>
                        <a:pt x="2270" y="1719"/>
                      </a:cubicBezTo>
                      <a:cubicBezTo>
                        <a:pt x="2332" y="1719"/>
                        <a:pt x="2395" y="1728"/>
                        <a:pt x="2456" y="1748"/>
                      </a:cubicBezTo>
                      <a:cubicBezTo>
                        <a:pt x="2601" y="1797"/>
                        <a:pt x="2722" y="1906"/>
                        <a:pt x="2867" y="1966"/>
                      </a:cubicBezTo>
                      <a:cubicBezTo>
                        <a:pt x="2953" y="2003"/>
                        <a:pt x="3042" y="2020"/>
                        <a:pt x="3132" y="2020"/>
                      </a:cubicBezTo>
                      <a:cubicBezTo>
                        <a:pt x="3485" y="2020"/>
                        <a:pt x="3837" y="1757"/>
                        <a:pt x="3944" y="1410"/>
                      </a:cubicBezTo>
                      <a:cubicBezTo>
                        <a:pt x="4205" y="485"/>
                        <a:pt x="3213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3" name="Google Shape;22003;p61"/>
                <p:cNvSpPr/>
                <p:nvPr/>
              </p:nvSpPr>
              <p:spPr>
                <a:xfrm>
                  <a:off x="2330446" y="2822198"/>
                  <a:ext cx="164026" cy="14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111" extrusionOk="0">
                      <a:moveTo>
                        <a:pt x="861" y="0"/>
                      </a:moveTo>
                      <a:cubicBezTo>
                        <a:pt x="812" y="0"/>
                        <a:pt x="762" y="8"/>
                        <a:pt x="714" y="25"/>
                      </a:cubicBezTo>
                      <a:cubicBezTo>
                        <a:pt x="569" y="73"/>
                        <a:pt x="448" y="158"/>
                        <a:pt x="327" y="254"/>
                      </a:cubicBezTo>
                      <a:lnTo>
                        <a:pt x="218" y="448"/>
                      </a:lnTo>
                      <a:cubicBezTo>
                        <a:pt x="49" y="545"/>
                        <a:pt x="0" y="762"/>
                        <a:pt x="109" y="920"/>
                      </a:cubicBezTo>
                      <a:cubicBezTo>
                        <a:pt x="199" y="1040"/>
                        <a:pt x="348" y="1110"/>
                        <a:pt x="499" y="1110"/>
                      </a:cubicBezTo>
                      <a:cubicBezTo>
                        <a:pt x="530" y="1110"/>
                        <a:pt x="562" y="1107"/>
                        <a:pt x="593" y="1101"/>
                      </a:cubicBezTo>
                      <a:cubicBezTo>
                        <a:pt x="775" y="1053"/>
                        <a:pt x="932" y="944"/>
                        <a:pt x="1053" y="799"/>
                      </a:cubicBezTo>
                      <a:cubicBezTo>
                        <a:pt x="1137" y="702"/>
                        <a:pt x="1198" y="581"/>
                        <a:pt x="1234" y="460"/>
                      </a:cubicBezTo>
                      <a:cubicBezTo>
                        <a:pt x="1258" y="327"/>
                        <a:pt x="1222" y="194"/>
                        <a:pt x="1137" y="97"/>
                      </a:cubicBezTo>
                      <a:cubicBezTo>
                        <a:pt x="1057" y="33"/>
                        <a:pt x="960" y="0"/>
                        <a:pt x="86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4" name="Google Shape;22004;p61"/>
                <p:cNvSpPr/>
                <p:nvPr/>
              </p:nvSpPr>
              <p:spPr>
                <a:xfrm>
                  <a:off x="2582544" y="2661558"/>
                  <a:ext cx="406742" cy="407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3127" extrusionOk="0">
                      <a:moveTo>
                        <a:pt x="2591" y="0"/>
                      </a:moveTo>
                      <a:cubicBezTo>
                        <a:pt x="2354" y="0"/>
                        <a:pt x="2115" y="172"/>
                        <a:pt x="1960" y="374"/>
                      </a:cubicBezTo>
                      <a:cubicBezTo>
                        <a:pt x="1755" y="616"/>
                        <a:pt x="1598" y="907"/>
                        <a:pt x="1331" y="1076"/>
                      </a:cubicBezTo>
                      <a:cubicBezTo>
                        <a:pt x="1239" y="1131"/>
                        <a:pt x="1144" y="1149"/>
                        <a:pt x="1051" y="1149"/>
                      </a:cubicBezTo>
                      <a:cubicBezTo>
                        <a:pt x="875" y="1149"/>
                        <a:pt x="702" y="1085"/>
                        <a:pt x="554" y="1085"/>
                      </a:cubicBezTo>
                      <a:cubicBezTo>
                        <a:pt x="504" y="1085"/>
                        <a:pt x="456" y="1093"/>
                        <a:pt x="412" y="1112"/>
                      </a:cubicBezTo>
                      <a:cubicBezTo>
                        <a:pt x="134" y="1233"/>
                        <a:pt x="1" y="1911"/>
                        <a:pt x="1" y="2165"/>
                      </a:cubicBezTo>
                      <a:cubicBezTo>
                        <a:pt x="1" y="2576"/>
                        <a:pt x="255" y="2951"/>
                        <a:pt x="642" y="3096"/>
                      </a:cubicBezTo>
                      <a:cubicBezTo>
                        <a:pt x="717" y="3117"/>
                        <a:pt x="793" y="3126"/>
                        <a:pt x="869" y="3126"/>
                      </a:cubicBezTo>
                      <a:cubicBezTo>
                        <a:pt x="1193" y="3126"/>
                        <a:pt x="1514" y="2954"/>
                        <a:pt x="1779" y="2758"/>
                      </a:cubicBezTo>
                      <a:cubicBezTo>
                        <a:pt x="2311" y="2346"/>
                        <a:pt x="2735" y="1802"/>
                        <a:pt x="2989" y="1173"/>
                      </a:cubicBezTo>
                      <a:cubicBezTo>
                        <a:pt x="3073" y="979"/>
                        <a:pt x="3122" y="762"/>
                        <a:pt x="3110" y="556"/>
                      </a:cubicBezTo>
                      <a:cubicBezTo>
                        <a:pt x="3098" y="326"/>
                        <a:pt x="2965" y="133"/>
                        <a:pt x="2771" y="36"/>
                      </a:cubicBezTo>
                      <a:cubicBezTo>
                        <a:pt x="2712" y="11"/>
                        <a:pt x="2652" y="0"/>
                        <a:pt x="2591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02" name="Google Shape;20847;p57">
            <a:extLst>
              <a:ext uri="{FF2B5EF4-FFF2-40B4-BE49-F238E27FC236}">
                <a16:creationId xmlns:a16="http://schemas.microsoft.com/office/drawing/2014/main" id="{A5ED296A-3698-48F4-934F-874E15C088C1}"/>
              </a:ext>
            </a:extLst>
          </p:cNvPr>
          <p:cNvSpPr txBox="1">
            <a:spLocks/>
          </p:cNvSpPr>
          <p:nvPr/>
        </p:nvSpPr>
        <p:spPr>
          <a:xfrm>
            <a:off x="318977" y="1200964"/>
            <a:ext cx="4280828" cy="2985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rgbClr val="D4DCFF"/>
                </a:solidFill>
                <a:latin typeface="Rockwell" panose="02060603020205020403" pitchFamily="18" charset="0"/>
              </a:rPr>
              <a:t>sndPlaySound</a:t>
            </a: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</a:rPr>
              <a:t>(TEXT("Space Sounds.wav"), SND_ASYNC | SND_LOOP);</a:t>
            </a:r>
          </a:p>
          <a:p>
            <a:pPr algn="ctr"/>
            <a:endParaRPr lang="en-US" dirty="0">
              <a:solidFill>
                <a:srgbClr val="D4DCFF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</a:rPr>
              <a:t>we used wav sound file for the space sound and add it by using the method : </a:t>
            </a:r>
            <a:r>
              <a:rPr lang="en-US" dirty="0" err="1">
                <a:solidFill>
                  <a:srgbClr val="D4DCFF"/>
                </a:solidFill>
                <a:latin typeface="Rockwell" panose="02060603020205020403" pitchFamily="18" charset="0"/>
              </a:rPr>
              <a:t>sndPlaySound</a:t>
            </a: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</a:rPr>
              <a:t>(); which have the values SND_ASYNC and SND_LOOP for paly the sound repeatedly .</a:t>
            </a:r>
          </a:p>
          <a:p>
            <a:pPr algn="ctr"/>
            <a:endParaRPr lang="en-US" sz="1200" dirty="0">
              <a:solidFill>
                <a:srgbClr val="D4DCFF"/>
              </a:solidFill>
              <a:latin typeface="Rockwell" panose="02060603020205020403" pitchFamily="18" charset="0"/>
            </a:endParaRPr>
          </a:p>
          <a:p>
            <a:pPr algn="ctr"/>
            <a:endParaRPr lang="en-US" sz="1200" dirty="0">
              <a:solidFill>
                <a:srgbClr val="D4DCFF"/>
              </a:solidFill>
              <a:latin typeface="Rockwell" panose="02060603020205020403" pitchFamily="18" charset="0"/>
            </a:endParaRPr>
          </a:p>
          <a:p>
            <a:pPr algn="ctr"/>
            <a:endParaRPr lang="en-US" sz="1200" dirty="0">
              <a:solidFill>
                <a:srgbClr val="D4DCFF"/>
              </a:solidFill>
              <a:latin typeface="Rockwell" panose="02060603020205020403" pitchFamily="18" charset="0"/>
            </a:endParaRPr>
          </a:p>
          <a:p>
            <a:pPr algn="ctr"/>
            <a:endParaRPr lang="en-US" sz="1200" dirty="0">
              <a:solidFill>
                <a:srgbClr val="D4DCFF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1800" b="1" dirty="0">
                <a:solidFill>
                  <a:srgbClr val="D4DCFF"/>
                </a:solidFill>
                <a:latin typeface="Rockwell" panose="02060603020205020403" pitchFamily="18" charset="0"/>
              </a:rPr>
              <a:t>So, what is the earth sound?</a:t>
            </a:r>
          </a:p>
        </p:txBody>
      </p:sp>
    </p:spTree>
    <p:extLst>
      <p:ext uri="{BB962C8B-B14F-4D97-AF65-F5344CB8AC3E}">
        <p14:creationId xmlns:p14="http://schemas.microsoft.com/office/powerpoint/2010/main" val="410024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35" grpId="0"/>
      <p:bldP spid="8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5" name="Google Shape;22035;p62"/>
          <p:cNvSpPr txBox="1">
            <a:spLocks noGrp="1"/>
          </p:cNvSpPr>
          <p:nvPr>
            <p:ph type="title"/>
          </p:nvPr>
        </p:nvSpPr>
        <p:spPr>
          <a:xfrm>
            <a:off x="713225" y="53997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Sound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grpSp>
        <p:nvGrpSpPr>
          <p:cNvPr id="22037" name="Google Shape;22037;p62"/>
          <p:cNvGrpSpPr/>
          <p:nvPr/>
        </p:nvGrpSpPr>
        <p:grpSpPr>
          <a:xfrm>
            <a:off x="19" y="479069"/>
            <a:ext cx="2288657" cy="1868351"/>
            <a:chOff x="19" y="77294"/>
            <a:chExt cx="2288657" cy="1868351"/>
          </a:xfrm>
        </p:grpSpPr>
        <p:sp>
          <p:nvSpPr>
            <p:cNvPr id="22038" name="Google Shape;22038;p62"/>
            <p:cNvSpPr/>
            <p:nvPr/>
          </p:nvSpPr>
          <p:spPr>
            <a:xfrm rot="5400000">
              <a:off x="74896" y="2418"/>
              <a:ext cx="1868351" cy="2018105"/>
            </a:xfrm>
            <a:custGeom>
              <a:avLst/>
              <a:gdLst/>
              <a:ahLst/>
              <a:cxnLst/>
              <a:rect l="l" t="t" r="r" b="b"/>
              <a:pathLst>
                <a:path w="68070" h="73526" extrusionOk="0">
                  <a:moveTo>
                    <a:pt x="68070" y="73510"/>
                  </a:moveTo>
                  <a:lnTo>
                    <a:pt x="68070" y="72998"/>
                  </a:lnTo>
                  <a:cubicBezTo>
                    <a:pt x="68054" y="71078"/>
                    <a:pt x="68022" y="68901"/>
                    <a:pt x="67126" y="66821"/>
                  </a:cubicBezTo>
                  <a:cubicBezTo>
                    <a:pt x="66374" y="65061"/>
                    <a:pt x="65157" y="63797"/>
                    <a:pt x="64085" y="62677"/>
                  </a:cubicBezTo>
                  <a:cubicBezTo>
                    <a:pt x="63365" y="61925"/>
                    <a:pt x="62677" y="61221"/>
                    <a:pt x="62261" y="60485"/>
                  </a:cubicBezTo>
                  <a:cubicBezTo>
                    <a:pt x="61365" y="58901"/>
                    <a:pt x="61269" y="56693"/>
                    <a:pt x="61173" y="54356"/>
                  </a:cubicBezTo>
                  <a:cubicBezTo>
                    <a:pt x="61045" y="51412"/>
                    <a:pt x="60901" y="48068"/>
                    <a:pt x="59013" y="45300"/>
                  </a:cubicBezTo>
                  <a:cubicBezTo>
                    <a:pt x="57829" y="43572"/>
                    <a:pt x="56261" y="42500"/>
                    <a:pt x="54869" y="41539"/>
                  </a:cubicBezTo>
                  <a:cubicBezTo>
                    <a:pt x="54277" y="41139"/>
                    <a:pt x="53701" y="40739"/>
                    <a:pt x="53221" y="40339"/>
                  </a:cubicBezTo>
                  <a:cubicBezTo>
                    <a:pt x="50868" y="38387"/>
                    <a:pt x="49396" y="35059"/>
                    <a:pt x="49396" y="31683"/>
                  </a:cubicBezTo>
                  <a:cubicBezTo>
                    <a:pt x="49396" y="31411"/>
                    <a:pt x="49396" y="31139"/>
                    <a:pt x="49428" y="30867"/>
                  </a:cubicBezTo>
                  <a:cubicBezTo>
                    <a:pt x="49460" y="30355"/>
                    <a:pt x="49540" y="29811"/>
                    <a:pt x="49604" y="29219"/>
                  </a:cubicBezTo>
                  <a:cubicBezTo>
                    <a:pt x="49748" y="28210"/>
                    <a:pt x="49844" y="27186"/>
                    <a:pt x="49860" y="26162"/>
                  </a:cubicBezTo>
                  <a:cubicBezTo>
                    <a:pt x="49860" y="24498"/>
                    <a:pt x="49524" y="23106"/>
                    <a:pt x="48852" y="21906"/>
                  </a:cubicBezTo>
                  <a:cubicBezTo>
                    <a:pt x="47444" y="19410"/>
                    <a:pt x="44996" y="18402"/>
                    <a:pt x="43044" y="17602"/>
                  </a:cubicBezTo>
                  <a:cubicBezTo>
                    <a:pt x="42660" y="17442"/>
                    <a:pt x="42308" y="17298"/>
                    <a:pt x="41988" y="17154"/>
                  </a:cubicBezTo>
                  <a:lnTo>
                    <a:pt x="41812" y="17074"/>
                  </a:lnTo>
                  <a:lnTo>
                    <a:pt x="41636" y="17010"/>
                  </a:lnTo>
                  <a:cubicBezTo>
                    <a:pt x="39235" y="16290"/>
                    <a:pt x="37379" y="12449"/>
                    <a:pt x="37379" y="8257"/>
                  </a:cubicBezTo>
                  <a:cubicBezTo>
                    <a:pt x="37379" y="7553"/>
                    <a:pt x="37427" y="6833"/>
                    <a:pt x="37539" y="6129"/>
                  </a:cubicBezTo>
                  <a:lnTo>
                    <a:pt x="38499" y="0"/>
                  </a:lnTo>
                  <a:lnTo>
                    <a:pt x="33171" y="3505"/>
                  </a:lnTo>
                  <a:cubicBezTo>
                    <a:pt x="30963" y="4961"/>
                    <a:pt x="29763" y="7633"/>
                    <a:pt x="29635" y="11457"/>
                  </a:cubicBezTo>
                  <a:cubicBezTo>
                    <a:pt x="29619" y="11921"/>
                    <a:pt x="29619" y="12401"/>
                    <a:pt x="29619" y="12881"/>
                  </a:cubicBezTo>
                  <a:cubicBezTo>
                    <a:pt x="29603" y="14450"/>
                    <a:pt x="29587" y="15922"/>
                    <a:pt x="29107" y="17026"/>
                  </a:cubicBezTo>
                  <a:cubicBezTo>
                    <a:pt x="28739" y="17906"/>
                    <a:pt x="27987" y="18690"/>
                    <a:pt x="27107" y="19586"/>
                  </a:cubicBezTo>
                  <a:cubicBezTo>
                    <a:pt x="26242" y="20482"/>
                    <a:pt x="25250" y="21538"/>
                    <a:pt x="24498" y="22866"/>
                  </a:cubicBezTo>
                  <a:cubicBezTo>
                    <a:pt x="22978" y="25538"/>
                    <a:pt x="22834" y="28627"/>
                    <a:pt x="22722" y="31363"/>
                  </a:cubicBezTo>
                  <a:cubicBezTo>
                    <a:pt x="22626" y="33811"/>
                    <a:pt x="22530" y="36147"/>
                    <a:pt x="21474" y="37667"/>
                  </a:cubicBezTo>
                  <a:cubicBezTo>
                    <a:pt x="20882" y="38547"/>
                    <a:pt x="19906" y="39219"/>
                    <a:pt x="18770" y="39987"/>
                  </a:cubicBezTo>
                  <a:cubicBezTo>
                    <a:pt x="18098" y="40451"/>
                    <a:pt x="17394" y="40931"/>
                    <a:pt x="16690" y="41507"/>
                  </a:cubicBezTo>
                  <a:cubicBezTo>
                    <a:pt x="13153" y="44468"/>
                    <a:pt x="10945" y="49348"/>
                    <a:pt x="10945" y="54244"/>
                  </a:cubicBezTo>
                  <a:cubicBezTo>
                    <a:pt x="10945" y="54644"/>
                    <a:pt x="10961" y="55044"/>
                    <a:pt x="10993" y="55444"/>
                  </a:cubicBezTo>
                  <a:cubicBezTo>
                    <a:pt x="11041" y="56100"/>
                    <a:pt x="11121" y="56741"/>
                    <a:pt x="11185" y="57365"/>
                  </a:cubicBezTo>
                  <a:cubicBezTo>
                    <a:pt x="11297" y="58165"/>
                    <a:pt x="11361" y="58965"/>
                    <a:pt x="11393" y="59781"/>
                  </a:cubicBezTo>
                  <a:cubicBezTo>
                    <a:pt x="11393" y="60517"/>
                    <a:pt x="11281" y="61045"/>
                    <a:pt x="11057" y="61445"/>
                  </a:cubicBezTo>
                  <a:cubicBezTo>
                    <a:pt x="10673" y="62117"/>
                    <a:pt x="9825" y="62501"/>
                    <a:pt x="8465" y="63093"/>
                  </a:cubicBezTo>
                  <a:cubicBezTo>
                    <a:pt x="7841" y="63365"/>
                    <a:pt x="7185" y="63653"/>
                    <a:pt x="6529" y="64005"/>
                  </a:cubicBezTo>
                  <a:cubicBezTo>
                    <a:pt x="3217" y="65797"/>
                    <a:pt x="784" y="69429"/>
                    <a:pt x="0" y="73526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9" name="Google Shape;22039;p62"/>
            <p:cNvSpPr/>
            <p:nvPr/>
          </p:nvSpPr>
          <p:spPr>
            <a:xfrm rot="5400000">
              <a:off x="74236" y="82566"/>
              <a:ext cx="1712889" cy="1860446"/>
            </a:xfrm>
            <a:custGeom>
              <a:avLst/>
              <a:gdLst/>
              <a:ahLst/>
              <a:cxnLst/>
              <a:rect l="l" t="t" r="r" b="b"/>
              <a:pathLst>
                <a:path w="62406" h="67782" extrusionOk="0">
                  <a:moveTo>
                    <a:pt x="62373" y="67782"/>
                  </a:moveTo>
                  <a:cubicBezTo>
                    <a:pt x="62357" y="65846"/>
                    <a:pt x="62405" y="63861"/>
                    <a:pt x="61653" y="62133"/>
                  </a:cubicBezTo>
                  <a:cubicBezTo>
                    <a:pt x="60613" y="59701"/>
                    <a:pt x="58213" y="58325"/>
                    <a:pt x="56917" y="56037"/>
                  </a:cubicBezTo>
                  <a:cubicBezTo>
                    <a:pt x="54421" y="51637"/>
                    <a:pt x="56629" y="45188"/>
                    <a:pt x="53781" y="41044"/>
                  </a:cubicBezTo>
                  <a:cubicBezTo>
                    <a:pt x="52453" y="39092"/>
                    <a:pt x="50277" y="38116"/>
                    <a:pt x="48500" y="36643"/>
                  </a:cubicBezTo>
                  <a:cubicBezTo>
                    <a:pt x="45284" y="33971"/>
                    <a:pt x="43428" y="29395"/>
                    <a:pt x="43748" y="24947"/>
                  </a:cubicBezTo>
                  <a:cubicBezTo>
                    <a:pt x="43924" y="22402"/>
                    <a:pt x="44724" y="19618"/>
                    <a:pt x="43508" y="17474"/>
                  </a:cubicBezTo>
                  <a:cubicBezTo>
                    <a:pt x="42324" y="15410"/>
                    <a:pt x="39924" y="14770"/>
                    <a:pt x="37908" y="13858"/>
                  </a:cubicBezTo>
                  <a:cubicBezTo>
                    <a:pt x="33539" y="12530"/>
                    <a:pt x="30931" y="6065"/>
                    <a:pt x="31875" y="1"/>
                  </a:cubicBezTo>
                  <a:cubicBezTo>
                    <a:pt x="30163" y="1121"/>
                    <a:pt x="29651" y="3601"/>
                    <a:pt x="29571" y="5793"/>
                  </a:cubicBezTo>
                  <a:cubicBezTo>
                    <a:pt x="29491" y="8001"/>
                    <a:pt x="29683" y="10322"/>
                    <a:pt x="28819" y="12322"/>
                  </a:cubicBezTo>
                  <a:cubicBezTo>
                    <a:pt x="27779" y="14754"/>
                    <a:pt x="25379" y="16130"/>
                    <a:pt x="24083" y="18418"/>
                  </a:cubicBezTo>
                  <a:cubicBezTo>
                    <a:pt x="21586" y="22819"/>
                    <a:pt x="23794" y="29267"/>
                    <a:pt x="20946" y="33411"/>
                  </a:cubicBezTo>
                  <a:cubicBezTo>
                    <a:pt x="19618" y="35379"/>
                    <a:pt x="17442" y="36339"/>
                    <a:pt x="15666" y="37812"/>
                  </a:cubicBezTo>
                  <a:cubicBezTo>
                    <a:pt x="12450" y="40500"/>
                    <a:pt x="10593" y="45076"/>
                    <a:pt x="10913" y="49524"/>
                  </a:cubicBezTo>
                  <a:cubicBezTo>
                    <a:pt x="11106" y="52053"/>
                    <a:pt x="11890" y="54837"/>
                    <a:pt x="10673" y="56997"/>
                  </a:cubicBezTo>
                  <a:cubicBezTo>
                    <a:pt x="9505" y="59061"/>
                    <a:pt x="7041" y="59541"/>
                    <a:pt x="5073" y="60613"/>
                  </a:cubicBezTo>
                  <a:cubicBezTo>
                    <a:pt x="2513" y="62005"/>
                    <a:pt x="705" y="64741"/>
                    <a:pt x="1" y="67782"/>
                  </a:cubicBezTo>
                  <a:close/>
                </a:path>
              </a:pathLst>
            </a:custGeom>
            <a:solidFill>
              <a:srgbClr val="708EC0">
                <a:alpha val="1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0" name="Google Shape;22040;p62"/>
            <p:cNvGrpSpPr/>
            <p:nvPr/>
          </p:nvGrpSpPr>
          <p:grpSpPr>
            <a:xfrm>
              <a:off x="1263229" y="876398"/>
              <a:ext cx="1025447" cy="272773"/>
              <a:chOff x="1263229" y="907373"/>
              <a:chExt cx="1025447" cy="272773"/>
            </a:xfrm>
          </p:grpSpPr>
          <p:sp>
            <p:nvSpPr>
              <p:cNvPr id="22041" name="Google Shape;22041;p62"/>
              <p:cNvSpPr/>
              <p:nvPr/>
            </p:nvSpPr>
            <p:spPr>
              <a:xfrm rot="5400000">
                <a:off x="1569466" y="846112"/>
                <a:ext cx="157713" cy="40408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4722" extrusionOk="0">
                    <a:moveTo>
                      <a:pt x="2753" y="1"/>
                    </a:moveTo>
                    <a:lnTo>
                      <a:pt x="2753" y="1"/>
                    </a:lnTo>
                    <a:cubicBezTo>
                      <a:pt x="1" y="4097"/>
                      <a:pt x="97" y="10690"/>
                      <a:pt x="2977" y="14722"/>
                    </a:cubicBezTo>
                    <a:lnTo>
                      <a:pt x="2977" y="14722"/>
                    </a:lnTo>
                    <a:cubicBezTo>
                      <a:pt x="5745" y="10610"/>
                      <a:pt x="5649" y="4017"/>
                      <a:pt x="2753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2" name="Google Shape;22042;p62"/>
              <p:cNvSpPr/>
              <p:nvPr/>
            </p:nvSpPr>
            <p:spPr>
              <a:xfrm rot="5400000">
                <a:off x="1626336" y="906085"/>
                <a:ext cx="95325" cy="28328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21" extrusionOk="0">
                    <a:moveTo>
                      <a:pt x="1664" y="0"/>
                    </a:moveTo>
                    <a:lnTo>
                      <a:pt x="1664" y="0"/>
                    </a:lnTo>
                    <a:cubicBezTo>
                      <a:pt x="0" y="2880"/>
                      <a:pt x="64" y="7505"/>
                      <a:pt x="1808" y="10321"/>
                    </a:cubicBezTo>
                    <a:cubicBezTo>
                      <a:pt x="3472" y="7441"/>
                      <a:pt x="3408" y="2832"/>
                      <a:pt x="1664" y="0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43" name="Google Shape;22043;p62"/>
              <p:cNvGrpSpPr/>
              <p:nvPr/>
            </p:nvGrpSpPr>
            <p:grpSpPr>
              <a:xfrm>
                <a:off x="1263229" y="964026"/>
                <a:ext cx="205034" cy="183928"/>
                <a:chOff x="1263229" y="964026"/>
                <a:chExt cx="205034" cy="183928"/>
              </a:xfrm>
            </p:grpSpPr>
            <p:sp>
              <p:nvSpPr>
                <p:cNvPr id="22044" name="Google Shape;22044;p62"/>
                <p:cNvSpPr/>
                <p:nvPr/>
              </p:nvSpPr>
              <p:spPr>
                <a:xfrm rot="5400000">
                  <a:off x="1441969" y="966167"/>
                  <a:ext cx="28436" cy="2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880" extrusionOk="0">
                      <a:moveTo>
                        <a:pt x="577" y="1"/>
                      </a:moveTo>
                      <a:cubicBezTo>
                        <a:pt x="193" y="17"/>
                        <a:pt x="1" y="481"/>
                        <a:pt x="289" y="753"/>
                      </a:cubicBezTo>
                      <a:cubicBezTo>
                        <a:pt x="376" y="840"/>
                        <a:pt x="485" y="880"/>
                        <a:pt x="593" y="880"/>
                      </a:cubicBezTo>
                      <a:cubicBezTo>
                        <a:pt x="818" y="880"/>
                        <a:pt x="1036" y="704"/>
                        <a:pt x="1025" y="433"/>
                      </a:cubicBezTo>
                      <a:cubicBezTo>
                        <a:pt x="1025" y="193"/>
                        <a:pt x="817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5" name="Google Shape;22045;p62"/>
                <p:cNvSpPr/>
                <p:nvPr/>
              </p:nvSpPr>
              <p:spPr>
                <a:xfrm rot="5400000">
                  <a:off x="1353216" y="1044489"/>
                  <a:ext cx="20229" cy="17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636" extrusionOk="0">
                      <a:moveTo>
                        <a:pt x="304" y="0"/>
                      </a:moveTo>
                      <a:cubicBezTo>
                        <a:pt x="128" y="16"/>
                        <a:pt x="0" y="144"/>
                        <a:pt x="0" y="320"/>
                      </a:cubicBezTo>
                      <a:cubicBezTo>
                        <a:pt x="0" y="514"/>
                        <a:pt x="152" y="635"/>
                        <a:pt x="316" y="635"/>
                      </a:cubicBezTo>
                      <a:cubicBezTo>
                        <a:pt x="395" y="635"/>
                        <a:pt x="476" y="607"/>
                        <a:pt x="544" y="544"/>
                      </a:cubicBezTo>
                      <a:cubicBezTo>
                        <a:pt x="736" y="336"/>
                        <a:pt x="592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6" name="Google Shape;22046;p62"/>
                <p:cNvSpPr/>
                <p:nvPr/>
              </p:nvSpPr>
              <p:spPr>
                <a:xfrm rot="5400000">
                  <a:off x="1384026" y="1117322"/>
                  <a:ext cx="35737" cy="25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30" extrusionOk="0">
                      <a:moveTo>
                        <a:pt x="645" y="0"/>
                      </a:moveTo>
                      <a:cubicBezTo>
                        <a:pt x="538" y="0"/>
                        <a:pt x="428" y="43"/>
                        <a:pt x="330" y="144"/>
                      </a:cubicBezTo>
                      <a:cubicBezTo>
                        <a:pt x="1" y="486"/>
                        <a:pt x="304" y="930"/>
                        <a:pt x="651" y="930"/>
                      </a:cubicBezTo>
                      <a:cubicBezTo>
                        <a:pt x="759" y="930"/>
                        <a:pt x="872" y="887"/>
                        <a:pt x="970" y="784"/>
                      </a:cubicBezTo>
                      <a:cubicBezTo>
                        <a:pt x="1301" y="453"/>
                        <a:pt x="994" y="0"/>
                        <a:pt x="645" y="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7" name="Google Shape;22047;p62"/>
                <p:cNvSpPr/>
                <p:nvPr/>
              </p:nvSpPr>
              <p:spPr>
                <a:xfrm rot="5400000">
                  <a:off x="1258480" y="1035747"/>
                  <a:ext cx="33898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889" extrusionOk="0">
                      <a:moveTo>
                        <a:pt x="596" y="0"/>
                      </a:moveTo>
                      <a:cubicBezTo>
                        <a:pt x="496" y="0"/>
                        <a:pt x="391" y="37"/>
                        <a:pt x="297" y="124"/>
                      </a:cubicBezTo>
                      <a:cubicBezTo>
                        <a:pt x="0" y="459"/>
                        <a:pt x="297" y="888"/>
                        <a:pt x="639" y="888"/>
                      </a:cubicBezTo>
                      <a:cubicBezTo>
                        <a:pt x="739" y="888"/>
                        <a:pt x="843" y="851"/>
                        <a:pt x="937" y="764"/>
                      </a:cubicBezTo>
                      <a:cubicBezTo>
                        <a:pt x="1234" y="430"/>
                        <a:pt x="938" y="0"/>
                        <a:pt x="596" y="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48" name="Google Shape;22048;p62"/>
              <p:cNvSpPr/>
              <p:nvPr/>
            </p:nvSpPr>
            <p:spPr>
              <a:xfrm rot="5400000">
                <a:off x="1905303" y="796774"/>
                <a:ext cx="272773" cy="493973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17997" extrusionOk="0">
                    <a:moveTo>
                      <a:pt x="4801" y="1"/>
                    </a:moveTo>
                    <a:cubicBezTo>
                      <a:pt x="929" y="4561"/>
                      <a:pt x="1" y="10946"/>
                      <a:pt x="2433" y="16434"/>
                    </a:cubicBezTo>
                    <a:lnTo>
                      <a:pt x="2865" y="17410"/>
                    </a:lnTo>
                    <a:cubicBezTo>
                      <a:pt x="3529" y="17800"/>
                      <a:pt x="4272" y="17996"/>
                      <a:pt x="5016" y="17996"/>
                    </a:cubicBezTo>
                    <a:cubicBezTo>
                      <a:pt x="5796" y="17996"/>
                      <a:pt x="6577" y="17780"/>
                      <a:pt x="7265" y="17346"/>
                    </a:cubicBezTo>
                    <a:cubicBezTo>
                      <a:pt x="7393" y="17010"/>
                      <a:pt x="7537" y="16674"/>
                      <a:pt x="7665" y="16354"/>
                    </a:cubicBezTo>
                    <a:cubicBezTo>
                      <a:pt x="9938" y="10802"/>
                      <a:pt x="8817" y="4449"/>
                      <a:pt x="4801" y="1"/>
                    </a:cubicBezTo>
                    <a:close/>
                  </a:path>
                </a:pathLst>
              </a:custGeom>
              <a:solidFill>
                <a:srgbClr val="D4D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9" name="Google Shape;22049;p62"/>
              <p:cNvSpPr/>
              <p:nvPr/>
            </p:nvSpPr>
            <p:spPr>
              <a:xfrm rot="5400000">
                <a:off x="1746090" y="1020101"/>
                <a:ext cx="148930" cy="51711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1884" extrusionOk="0">
                    <a:moveTo>
                      <a:pt x="5425" y="1"/>
                    </a:moveTo>
                    <a:lnTo>
                      <a:pt x="5425" y="1"/>
                    </a:lnTo>
                    <a:cubicBezTo>
                      <a:pt x="4570" y="519"/>
                      <a:pt x="3604" y="780"/>
                      <a:pt x="2639" y="780"/>
                    </a:cubicBezTo>
                    <a:cubicBezTo>
                      <a:pt x="1728" y="780"/>
                      <a:pt x="817" y="547"/>
                      <a:pt x="1" y="81"/>
                    </a:cubicBezTo>
                    <a:lnTo>
                      <a:pt x="1" y="81"/>
                    </a:lnTo>
                    <a:lnTo>
                      <a:pt x="97" y="321"/>
                    </a:lnTo>
                    <a:lnTo>
                      <a:pt x="529" y="1297"/>
                    </a:lnTo>
                    <a:cubicBezTo>
                      <a:pt x="1193" y="1687"/>
                      <a:pt x="1936" y="1883"/>
                      <a:pt x="2680" y="1883"/>
                    </a:cubicBezTo>
                    <a:cubicBezTo>
                      <a:pt x="3460" y="1883"/>
                      <a:pt x="4241" y="1667"/>
                      <a:pt x="4929" y="1233"/>
                    </a:cubicBezTo>
                    <a:cubicBezTo>
                      <a:pt x="5057" y="897"/>
                      <a:pt x="5201" y="561"/>
                      <a:pt x="5329" y="241"/>
                    </a:cubicBezTo>
                    <a:cubicBezTo>
                      <a:pt x="5361" y="161"/>
                      <a:pt x="5393" y="81"/>
                      <a:pt x="5425" y="1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50" name="Google Shape;22050;p62"/>
              <p:cNvGrpSpPr/>
              <p:nvPr/>
            </p:nvGrpSpPr>
            <p:grpSpPr>
              <a:xfrm>
                <a:off x="2169608" y="974127"/>
                <a:ext cx="119068" cy="133120"/>
                <a:chOff x="2169608" y="974127"/>
                <a:chExt cx="119068" cy="133120"/>
              </a:xfrm>
            </p:grpSpPr>
            <p:sp>
              <p:nvSpPr>
                <p:cNvPr id="22051" name="Google Shape;22051;p62"/>
                <p:cNvSpPr/>
                <p:nvPr/>
              </p:nvSpPr>
              <p:spPr>
                <a:xfrm rot="5400000">
                  <a:off x="2118652" y="1025083"/>
                  <a:ext cx="133120" cy="3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1137" extrusionOk="0">
                      <a:moveTo>
                        <a:pt x="4609" y="0"/>
                      </a:moveTo>
                      <a:cubicBezTo>
                        <a:pt x="3921" y="336"/>
                        <a:pt x="3185" y="512"/>
                        <a:pt x="2417" y="528"/>
                      </a:cubicBezTo>
                      <a:lnTo>
                        <a:pt x="2401" y="528"/>
                      </a:lnTo>
                      <a:cubicBezTo>
                        <a:pt x="2367" y="529"/>
                        <a:pt x="2333" y="529"/>
                        <a:pt x="2298" y="529"/>
                      </a:cubicBezTo>
                      <a:cubicBezTo>
                        <a:pt x="1582" y="529"/>
                        <a:pt x="882" y="370"/>
                        <a:pt x="225" y="80"/>
                      </a:cubicBezTo>
                      <a:cubicBezTo>
                        <a:pt x="145" y="240"/>
                        <a:pt x="65" y="400"/>
                        <a:pt x="1" y="576"/>
                      </a:cubicBezTo>
                      <a:cubicBezTo>
                        <a:pt x="738" y="949"/>
                        <a:pt x="1547" y="1137"/>
                        <a:pt x="2356" y="1137"/>
                      </a:cubicBezTo>
                      <a:cubicBezTo>
                        <a:pt x="3215" y="1137"/>
                        <a:pt x="4075" y="925"/>
                        <a:pt x="4849" y="496"/>
                      </a:cubicBezTo>
                      <a:cubicBezTo>
                        <a:pt x="4769" y="336"/>
                        <a:pt x="4689" y="176"/>
                        <a:pt x="4609" y="0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2" name="Google Shape;22052;p62"/>
                <p:cNvSpPr/>
                <p:nvPr/>
              </p:nvSpPr>
              <p:spPr>
                <a:xfrm rot="5400000">
                  <a:off x="2190483" y="995879"/>
                  <a:ext cx="107649" cy="88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3233" extrusionOk="0">
                      <a:moveTo>
                        <a:pt x="1921" y="1"/>
                      </a:moveTo>
                      <a:cubicBezTo>
                        <a:pt x="1169" y="865"/>
                        <a:pt x="529" y="1809"/>
                        <a:pt x="1" y="2833"/>
                      </a:cubicBezTo>
                      <a:cubicBezTo>
                        <a:pt x="609" y="3105"/>
                        <a:pt x="1281" y="3233"/>
                        <a:pt x="1953" y="3233"/>
                      </a:cubicBezTo>
                      <a:lnTo>
                        <a:pt x="1969" y="3233"/>
                      </a:lnTo>
                      <a:cubicBezTo>
                        <a:pt x="2641" y="3217"/>
                        <a:pt x="3313" y="3057"/>
                        <a:pt x="3921" y="2769"/>
                      </a:cubicBezTo>
                      <a:cubicBezTo>
                        <a:pt x="3345" y="1777"/>
                        <a:pt x="2689" y="849"/>
                        <a:pt x="1921" y="1"/>
                      </a:cubicBezTo>
                      <a:close/>
                    </a:path>
                  </a:pathLst>
                </a:custGeom>
                <a:solidFill>
                  <a:srgbClr val="708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53" name="Google Shape;22053;p62"/>
              <p:cNvGrpSpPr/>
              <p:nvPr/>
            </p:nvGrpSpPr>
            <p:grpSpPr>
              <a:xfrm>
                <a:off x="2015956" y="979397"/>
                <a:ext cx="92663" cy="110586"/>
                <a:chOff x="2015956" y="979397"/>
                <a:chExt cx="92663" cy="110586"/>
              </a:xfrm>
            </p:grpSpPr>
            <p:sp>
              <p:nvSpPr>
                <p:cNvPr id="22054" name="Google Shape;22054;p62"/>
                <p:cNvSpPr/>
                <p:nvPr/>
              </p:nvSpPr>
              <p:spPr>
                <a:xfrm rot="5400000">
                  <a:off x="2006995" y="988358"/>
                  <a:ext cx="110586" cy="92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376" extrusionOk="0">
                      <a:moveTo>
                        <a:pt x="2245" y="353"/>
                      </a:moveTo>
                      <a:cubicBezTo>
                        <a:pt x="3416" y="353"/>
                        <a:pt x="4029" y="1766"/>
                        <a:pt x="3201" y="2609"/>
                      </a:cubicBezTo>
                      <a:cubicBezTo>
                        <a:pt x="2932" y="2889"/>
                        <a:pt x="2596" y="3014"/>
                        <a:pt x="2265" y="3014"/>
                      </a:cubicBezTo>
                      <a:cubicBezTo>
                        <a:pt x="1591" y="3014"/>
                        <a:pt x="940" y="2497"/>
                        <a:pt x="929" y="1713"/>
                      </a:cubicBezTo>
                      <a:cubicBezTo>
                        <a:pt x="913" y="977"/>
                        <a:pt x="1489" y="369"/>
                        <a:pt x="2225" y="353"/>
                      </a:cubicBezTo>
                      <a:cubicBezTo>
                        <a:pt x="2232" y="353"/>
                        <a:pt x="2238" y="353"/>
                        <a:pt x="2245" y="353"/>
                      </a:cubicBezTo>
                      <a:close/>
                      <a:moveTo>
                        <a:pt x="2254" y="1"/>
                      </a:moveTo>
                      <a:cubicBezTo>
                        <a:pt x="2245" y="1"/>
                        <a:pt x="2235" y="1"/>
                        <a:pt x="2225" y="1"/>
                      </a:cubicBezTo>
                      <a:cubicBezTo>
                        <a:pt x="721" y="17"/>
                        <a:pt x="1" y="1857"/>
                        <a:pt x="1073" y="2897"/>
                      </a:cubicBezTo>
                      <a:cubicBezTo>
                        <a:pt x="1419" y="3228"/>
                        <a:pt x="1835" y="3376"/>
                        <a:pt x="2242" y="3376"/>
                      </a:cubicBezTo>
                      <a:cubicBezTo>
                        <a:pt x="3117" y="3376"/>
                        <a:pt x="3948" y="2692"/>
                        <a:pt x="3937" y="1665"/>
                      </a:cubicBezTo>
                      <a:cubicBezTo>
                        <a:pt x="3921" y="747"/>
                        <a:pt x="3169" y="1"/>
                        <a:pt x="2254" y="1"/>
                      </a:cubicBez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5" name="Google Shape;22055;p62"/>
                <p:cNvSpPr/>
                <p:nvPr/>
              </p:nvSpPr>
              <p:spPr>
                <a:xfrm rot="5400000">
                  <a:off x="2035444" y="1014338"/>
                  <a:ext cx="61949" cy="6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41" extrusionOk="0">
                      <a:moveTo>
                        <a:pt x="16" y="1296"/>
                      </a:moveTo>
                      <a:cubicBezTo>
                        <a:pt x="0" y="448"/>
                        <a:pt x="1024" y="0"/>
                        <a:pt x="1632" y="592"/>
                      </a:cubicBezTo>
                      <a:cubicBezTo>
                        <a:pt x="2256" y="1184"/>
                        <a:pt x="1840" y="2208"/>
                        <a:pt x="992" y="2224"/>
                      </a:cubicBezTo>
                      <a:cubicBezTo>
                        <a:pt x="464" y="2240"/>
                        <a:pt x="32" y="1824"/>
                        <a:pt x="16" y="1296"/>
                      </a:cubicBezTo>
                      <a:close/>
                    </a:path>
                  </a:pathLst>
                </a:custGeom>
                <a:solidFill>
                  <a:srgbClr val="141A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56" name="Google Shape;22056;p62"/>
              <p:cNvSpPr/>
              <p:nvPr/>
            </p:nvSpPr>
            <p:spPr>
              <a:xfrm rot="5400000">
                <a:off x="1791256" y="1024865"/>
                <a:ext cx="70732" cy="209973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7650" extrusionOk="0">
                    <a:moveTo>
                      <a:pt x="960" y="1"/>
                    </a:moveTo>
                    <a:lnTo>
                      <a:pt x="0" y="4497"/>
                    </a:lnTo>
                    <a:lnTo>
                      <a:pt x="1760" y="7649"/>
                    </a:lnTo>
                    <a:lnTo>
                      <a:pt x="2304" y="5121"/>
                    </a:lnTo>
                    <a:cubicBezTo>
                      <a:pt x="2576" y="3857"/>
                      <a:pt x="2384" y="2529"/>
                      <a:pt x="1744" y="1409"/>
                    </a:cubicBezTo>
                    <a:lnTo>
                      <a:pt x="960" y="1"/>
                    </a:ln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7" name="Google Shape;22057;p62"/>
              <p:cNvSpPr/>
              <p:nvPr/>
            </p:nvSpPr>
            <p:spPr>
              <a:xfrm rot="5400000">
                <a:off x="1819362" y="1028818"/>
                <a:ext cx="46578" cy="17791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6482" extrusionOk="0">
                    <a:moveTo>
                      <a:pt x="960" y="1"/>
                    </a:moveTo>
                    <a:lnTo>
                      <a:pt x="0" y="4497"/>
                    </a:lnTo>
                    <a:lnTo>
                      <a:pt x="1072" y="6481"/>
                    </a:lnTo>
                    <a:cubicBezTo>
                      <a:pt x="1376" y="5665"/>
                      <a:pt x="1552" y="4801"/>
                      <a:pt x="1616" y="3921"/>
                    </a:cubicBezTo>
                    <a:cubicBezTo>
                      <a:pt x="1696" y="2577"/>
                      <a:pt x="1472" y="1233"/>
                      <a:pt x="960" y="1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8" name="Google Shape;22058;p62"/>
              <p:cNvSpPr/>
              <p:nvPr/>
            </p:nvSpPr>
            <p:spPr>
              <a:xfrm rot="5400000">
                <a:off x="1835172" y="1034087"/>
                <a:ext cx="36039" cy="15683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5714" extrusionOk="0">
                    <a:moveTo>
                      <a:pt x="960" y="1"/>
                    </a:moveTo>
                    <a:lnTo>
                      <a:pt x="0" y="4497"/>
                    </a:lnTo>
                    <a:cubicBezTo>
                      <a:pt x="352" y="5153"/>
                      <a:pt x="304" y="5041"/>
                      <a:pt x="656" y="5713"/>
                    </a:cubicBezTo>
                    <a:cubicBezTo>
                      <a:pt x="960" y="4881"/>
                      <a:pt x="1152" y="4033"/>
                      <a:pt x="1200" y="3153"/>
                    </a:cubicBezTo>
                    <a:cubicBezTo>
                      <a:pt x="1312" y="1393"/>
                      <a:pt x="1280" y="785"/>
                      <a:pt x="960" y="1"/>
                    </a:cubicBez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9" name="Google Shape;22059;p62"/>
              <p:cNvSpPr/>
              <p:nvPr/>
            </p:nvSpPr>
            <p:spPr>
              <a:xfrm rot="5400000">
                <a:off x="1788182" y="851806"/>
                <a:ext cx="71611" cy="21085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7682" extrusionOk="0">
                    <a:moveTo>
                      <a:pt x="1505" y="1"/>
                    </a:moveTo>
                    <a:lnTo>
                      <a:pt x="753" y="1441"/>
                    </a:lnTo>
                    <a:cubicBezTo>
                      <a:pt x="161" y="2593"/>
                      <a:pt x="1" y="3921"/>
                      <a:pt x="321" y="5169"/>
                    </a:cubicBezTo>
                    <a:lnTo>
                      <a:pt x="945" y="7681"/>
                    </a:lnTo>
                    <a:lnTo>
                      <a:pt x="2609" y="4481"/>
                    </a:lnTo>
                    <a:lnTo>
                      <a:pt x="1505" y="1"/>
                    </a:ln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0" name="Google Shape;22060;p62"/>
              <p:cNvSpPr/>
              <p:nvPr/>
            </p:nvSpPr>
            <p:spPr>
              <a:xfrm rot="5400000">
                <a:off x="1816068" y="879693"/>
                <a:ext cx="48335" cy="178354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6498" extrusionOk="0">
                    <a:moveTo>
                      <a:pt x="657" y="1"/>
                    </a:moveTo>
                    <a:cubicBezTo>
                      <a:pt x="193" y="1265"/>
                      <a:pt x="1" y="2609"/>
                      <a:pt x="129" y="3953"/>
                    </a:cubicBezTo>
                    <a:cubicBezTo>
                      <a:pt x="209" y="4817"/>
                      <a:pt x="417" y="5681"/>
                      <a:pt x="753" y="6497"/>
                    </a:cubicBezTo>
                    <a:lnTo>
                      <a:pt x="1761" y="4481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1" name="Google Shape;22061;p62"/>
              <p:cNvSpPr/>
              <p:nvPr/>
            </p:nvSpPr>
            <p:spPr>
              <a:xfrm rot="5400000">
                <a:off x="1833635" y="897260"/>
                <a:ext cx="38234" cy="153322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5586" extrusionOk="0">
                    <a:moveTo>
                      <a:pt x="289" y="1"/>
                    </a:moveTo>
                    <a:cubicBezTo>
                      <a:pt x="1" y="801"/>
                      <a:pt x="33" y="1297"/>
                      <a:pt x="193" y="3041"/>
                    </a:cubicBezTo>
                    <a:cubicBezTo>
                      <a:pt x="273" y="3905"/>
                      <a:pt x="481" y="4769"/>
                      <a:pt x="817" y="5585"/>
                    </a:cubicBezTo>
                    <a:cubicBezTo>
                      <a:pt x="1153" y="4913"/>
                      <a:pt x="1057" y="5153"/>
                      <a:pt x="1393" y="4481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708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2" name="Google Shape;22062;p62"/>
              <p:cNvSpPr/>
              <p:nvPr/>
            </p:nvSpPr>
            <p:spPr>
              <a:xfrm rot="5400000">
                <a:off x="1805089" y="929347"/>
                <a:ext cx="54483" cy="231053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8418" extrusionOk="0">
                    <a:moveTo>
                      <a:pt x="976" y="1"/>
                    </a:moveTo>
                    <a:cubicBezTo>
                      <a:pt x="304" y="689"/>
                      <a:pt x="0" y="1633"/>
                      <a:pt x="160" y="2577"/>
                    </a:cubicBezTo>
                    <a:lnTo>
                      <a:pt x="1088" y="8417"/>
                    </a:lnTo>
                    <a:lnTo>
                      <a:pt x="1856" y="2561"/>
                    </a:lnTo>
                    <a:cubicBezTo>
                      <a:pt x="1984" y="1617"/>
                      <a:pt x="1664" y="657"/>
                      <a:pt x="9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sound">
            <a:hlinkClick r:id="" action="ppaction://media"/>
            <a:extLst>
              <a:ext uri="{FF2B5EF4-FFF2-40B4-BE49-F238E27FC236}">
                <a16:creationId xmlns:a16="http://schemas.microsoft.com/office/drawing/2014/main" id="{A7BA89CF-C253-4C07-B272-EFAECF746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6813" b="37377"/>
          <a:stretch/>
        </p:blipFill>
        <p:spPr>
          <a:xfrm>
            <a:off x="3063311" y="1536018"/>
            <a:ext cx="3017328" cy="2990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25754;p77">
            <a:extLst>
              <a:ext uri="{FF2B5EF4-FFF2-40B4-BE49-F238E27FC236}">
                <a16:creationId xmlns:a16="http://schemas.microsoft.com/office/drawing/2014/main" id="{40AECEF9-0DBA-4BBE-9089-1B20E70BD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8933" y="1522950"/>
            <a:ext cx="5846133" cy="10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FFD69C"/>
                </a:solidFill>
                <a:latin typeface="Rockwell" panose="02060603020205020403" pitchFamily="18" charset="0"/>
              </a:rPr>
              <a:t>Thank you!</a:t>
            </a:r>
            <a:endParaRPr sz="8000"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sp>
        <p:nvSpPr>
          <p:cNvPr id="990" name="Google Shape;19785;p44">
            <a:extLst>
              <a:ext uri="{FF2B5EF4-FFF2-40B4-BE49-F238E27FC236}">
                <a16:creationId xmlns:a16="http://schemas.microsoft.com/office/drawing/2014/main" id="{82925A19-ECE0-4150-9E0E-EA8B102080E0}"/>
              </a:ext>
            </a:extLst>
          </p:cNvPr>
          <p:cNvSpPr txBox="1">
            <a:spLocks/>
          </p:cNvSpPr>
          <p:nvPr/>
        </p:nvSpPr>
        <p:spPr>
          <a:xfrm>
            <a:off x="1951127" y="2853047"/>
            <a:ext cx="5726382" cy="214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●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Tasneem </a:t>
            </a:r>
            <a:r>
              <a:rPr lang="en-US" dirty="0" err="1">
                <a:solidFill>
                  <a:srgbClr val="E7A662"/>
                </a:solidFill>
                <a:latin typeface="Rockwell" panose="02060603020205020403" pitchFamily="18" charset="0"/>
              </a:rPr>
              <a:t>Alzahrani</a:t>
            </a: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 	439008642       serial#37	group:3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Jumana </a:t>
            </a:r>
            <a:r>
              <a:rPr lang="en-US" dirty="0" err="1">
                <a:solidFill>
                  <a:srgbClr val="E7A662"/>
                </a:solidFill>
                <a:latin typeface="Rockwell" panose="02060603020205020403" pitchFamily="18" charset="0"/>
              </a:rPr>
              <a:t>Alwafi</a:t>
            </a: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	439000464       serial#18	group:1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E7A662"/>
                </a:solidFill>
                <a:latin typeface="Rockwell" panose="02060603020205020403" pitchFamily="18" charset="0"/>
              </a:rPr>
              <a:t>Halah</a:t>
            </a: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rgbClr val="E7A662"/>
                </a:solidFill>
                <a:latin typeface="Rockwell" panose="02060603020205020403" pitchFamily="18" charset="0"/>
              </a:rPr>
              <a:t>Qasas</a:t>
            </a: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 	439002065       serial#17	group:3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Rawan Abdu	439010062       serial#37	group:2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Reem </a:t>
            </a:r>
            <a:r>
              <a:rPr lang="en-US" dirty="0" err="1">
                <a:solidFill>
                  <a:srgbClr val="E7A662"/>
                </a:solidFill>
                <a:latin typeface="Rockwell" panose="02060603020205020403" pitchFamily="18" charset="0"/>
              </a:rPr>
              <a:t>Alshareef</a:t>
            </a: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 	439006592       serial#32	group:3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E7A662"/>
                </a:solidFill>
                <a:latin typeface="Rockwell" panose="02060603020205020403" pitchFamily="18" charset="0"/>
              </a:rPr>
              <a:t>ManarAlemam</a:t>
            </a:r>
            <a:r>
              <a:rPr lang="en-US" dirty="0">
                <a:solidFill>
                  <a:srgbClr val="E7A662"/>
                </a:solidFill>
                <a:latin typeface="Rockwell" panose="02060603020205020403" pitchFamily="18" charset="0"/>
              </a:rPr>
              <a:t>	439004660       serial#25	group:3</a:t>
            </a:r>
          </a:p>
        </p:txBody>
      </p:sp>
      <p:sp>
        <p:nvSpPr>
          <p:cNvPr id="991" name="Google Shape;25754;p77">
            <a:extLst>
              <a:ext uri="{FF2B5EF4-FFF2-40B4-BE49-F238E27FC236}">
                <a16:creationId xmlns:a16="http://schemas.microsoft.com/office/drawing/2014/main" id="{F89EB1A2-8811-470C-B6F5-8F24C25345DA}"/>
              </a:ext>
            </a:extLst>
          </p:cNvPr>
          <p:cNvSpPr txBox="1">
            <a:spLocks/>
          </p:cNvSpPr>
          <p:nvPr/>
        </p:nvSpPr>
        <p:spPr>
          <a:xfrm>
            <a:off x="1063004" y="353445"/>
            <a:ext cx="701799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US" sz="3600" dirty="0">
                <a:solidFill>
                  <a:srgbClr val="FFD69C"/>
                </a:solidFill>
                <a:latin typeface="Rockwell" panose="02060603020205020403" pitchFamily="18" charset="0"/>
              </a:rPr>
              <a:t>This was an interesting journey, but we must take 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" grpId="0"/>
      <p:bldP spid="990" grpId="0"/>
      <p:bldP spid="9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7" name="Google Shape;19847;p47"/>
          <p:cNvSpPr txBox="1">
            <a:spLocks noGrp="1"/>
          </p:cNvSpPr>
          <p:nvPr>
            <p:ph type="title"/>
          </p:nvPr>
        </p:nvSpPr>
        <p:spPr>
          <a:xfrm>
            <a:off x="1067169" y="674502"/>
            <a:ext cx="7009662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69C"/>
                </a:solidFill>
                <a:latin typeface="Rockwell" panose="02060603020205020403" pitchFamily="18" charset="0"/>
              </a:rPr>
              <a:t>P</a:t>
            </a:r>
            <a:r>
              <a:rPr lang="en" sz="8000" dirty="0">
                <a:solidFill>
                  <a:srgbClr val="FFD69C"/>
                </a:solidFill>
                <a:latin typeface="Rockwell" panose="02060603020205020403" pitchFamily="18" charset="0"/>
              </a:rPr>
              <a:t>roject idea!</a:t>
            </a:r>
            <a:endParaRPr sz="8000"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sp>
        <p:nvSpPr>
          <p:cNvPr id="19848" name="Google Shape;19848;p47"/>
          <p:cNvSpPr txBox="1">
            <a:spLocks noGrp="1"/>
          </p:cNvSpPr>
          <p:nvPr>
            <p:ph type="subTitle" idx="1"/>
          </p:nvPr>
        </p:nvSpPr>
        <p:spPr>
          <a:xfrm>
            <a:off x="2691300" y="2420471"/>
            <a:ext cx="3761400" cy="1433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ckwell" panose="02060603020205020403" pitchFamily="18" charset="0"/>
              </a:rPr>
              <a:t>We made a simulation of the earth spinning in space with the moon also spinning around it.</a:t>
            </a:r>
            <a:endParaRPr sz="2000" dirty="0">
              <a:latin typeface="Rockwell" panose="02060603020205020403" pitchFamily="18" charset="0"/>
            </a:endParaRPr>
          </a:p>
        </p:txBody>
      </p:sp>
      <p:sp>
        <p:nvSpPr>
          <p:cNvPr id="19849" name="Google Shape;19849;p47"/>
          <p:cNvSpPr/>
          <p:nvPr/>
        </p:nvSpPr>
        <p:spPr>
          <a:xfrm>
            <a:off x="998421" y="-259985"/>
            <a:ext cx="52957" cy="40778"/>
          </a:xfrm>
          <a:custGeom>
            <a:avLst/>
            <a:gdLst/>
            <a:ahLst/>
            <a:cxnLst/>
            <a:rect l="l" t="t" r="r" b="b"/>
            <a:pathLst>
              <a:path w="787" h="606" extrusionOk="0">
                <a:moveTo>
                  <a:pt x="399" y="1"/>
                </a:moveTo>
                <a:cubicBezTo>
                  <a:pt x="0" y="1"/>
                  <a:pt x="0" y="606"/>
                  <a:pt x="399" y="606"/>
                </a:cubicBezTo>
                <a:cubicBezTo>
                  <a:pt x="508" y="593"/>
                  <a:pt x="605" y="557"/>
                  <a:pt x="690" y="485"/>
                </a:cubicBezTo>
                <a:cubicBezTo>
                  <a:pt x="787" y="388"/>
                  <a:pt x="787" y="218"/>
                  <a:pt x="690" y="122"/>
                </a:cubicBezTo>
                <a:cubicBezTo>
                  <a:pt x="605" y="49"/>
                  <a:pt x="508" y="13"/>
                  <a:pt x="399" y="1"/>
                </a:cubicBezTo>
                <a:close/>
              </a:path>
            </a:pathLst>
          </a:custGeom>
          <a:solidFill>
            <a:srgbClr val="FFD6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0" name="Google Shape;19850;p47"/>
          <p:cNvSpPr/>
          <p:nvPr/>
        </p:nvSpPr>
        <p:spPr>
          <a:xfrm>
            <a:off x="623144" y="-211133"/>
            <a:ext cx="42393" cy="32636"/>
          </a:xfrm>
          <a:custGeom>
            <a:avLst/>
            <a:gdLst/>
            <a:ahLst/>
            <a:cxnLst/>
            <a:rect l="l" t="t" r="r" b="b"/>
            <a:pathLst>
              <a:path w="630" h="485" extrusionOk="0">
                <a:moveTo>
                  <a:pt x="315" y="0"/>
                </a:moveTo>
                <a:cubicBezTo>
                  <a:pt x="1" y="0"/>
                  <a:pt x="1" y="484"/>
                  <a:pt x="315" y="484"/>
                </a:cubicBezTo>
                <a:cubicBezTo>
                  <a:pt x="630" y="484"/>
                  <a:pt x="630" y="0"/>
                  <a:pt x="315" y="0"/>
                </a:cubicBezTo>
                <a:close/>
              </a:path>
            </a:pathLst>
          </a:custGeom>
          <a:solidFill>
            <a:srgbClr val="FFD6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1" name="Google Shape;19851;p47"/>
          <p:cNvSpPr/>
          <p:nvPr/>
        </p:nvSpPr>
        <p:spPr>
          <a:xfrm>
            <a:off x="759070" y="-327544"/>
            <a:ext cx="127851" cy="128659"/>
          </a:xfrm>
          <a:custGeom>
            <a:avLst/>
            <a:gdLst/>
            <a:ahLst/>
            <a:cxnLst/>
            <a:rect l="l" t="t" r="r" b="b"/>
            <a:pathLst>
              <a:path w="1900" h="1912" extrusionOk="0">
                <a:moveTo>
                  <a:pt x="956" y="1"/>
                </a:moveTo>
                <a:cubicBezTo>
                  <a:pt x="932" y="908"/>
                  <a:pt x="908" y="932"/>
                  <a:pt x="1" y="956"/>
                </a:cubicBezTo>
                <a:cubicBezTo>
                  <a:pt x="908" y="980"/>
                  <a:pt x="932" y="1005"/>
                  <a:pt x="956" y="1912"/>
                </a:cubicBezTo>
                <a:cubicBezTo>
                  <a:pt x="981" y="1005"/>
                  <a:pt x="993" y="980"/>
                  <a:pt x="1900" y="956"/>
                </a:cubicBezTo>
                <a:cubicBezTo>
                  <a:pt x="993" y="932"/>
                  <a:pt x="981" y="920"/>
                  <a:pt x="956" y="1"/>
                </a:cubicBezTo>
                <a:close/>
              </a:path>
            </a:pathLst>
          </a:custGeom>
          <a:solidFill>
            <a:srgbClr val="FFD6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47" grpId="0"/>
      <p:bldP spid="1984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2" name="Google Shape;19812;p4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2651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8450">
              <a:lnSpc>
                <a:spcPct val="150000"/>
              </a:lnSpc>
              <a:spcBef>
                <a:spcPts val="1600"/>
              </a:spcBef>
              <a:buSzPts val="1100"/>
              <a:buFont typeface="Roboto"/>
              <a:buAutoNum type="arabicPeriod"/>
            </a:pPr>
            <a:r>
              <a:rPr lang="en-US" sz="1600" b="1" dirty="0">
                <a:solidFill>
                  <a:schemeClr val="bg1"/>
                </a:solidFill>
                <a:uFill>
                  <a:noFill/>
                </a:uFill>
                <a:latin typeface="Rockwell" panose="02060603020205020403" pitchFamily="18" charset="0"/>
              </a:rPr>
              <a:t>Texture</a:t>
            </a:r>
            <a:endParaRPr lang="en-US" sz="1600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Rockwell" panose="02060603020205020403" pitchFamily="18" charset="0"/>
              </a:rPr>
              <a:t>Geometric Transformations</a:t>
            </a:r>
          </a:p>
          <a:p>
            <a:pPr lvl="1" indent="-298450">
              <a:lnSpc>
                <a:spcPct val="150000"/>
              </a:lnSpc>
              <a:buSzPts val="1100"/>
            </a:pPr>
            <a:r>
              <a:rPr lang="en-US" sz="1600" dirty="0">
                <a:latin typeface="Rockwell" panose="02060603020205020403" pitchFamily="18" charset="0"/>
              </a:rPr>
              <a:t>Transformation</a:t>
            </a:r>
          </a:p>
          <a:p>
            <a:pPr lvl="1" indent="-298450">
              <a:lnSpc>
                <a:spcPct val="150000"/>
              </a:lnSpc>
              <a:buSzPts val="1100"/>
            </a:pPr>
            <a:r>
              <a:rPr lang="en-US" sz="1600" dirty="0">
                <a:latin typeface="Rockwell" panose="02060603020205020403" pitchFamily="18" charset="0"/>
              </a:rPr>
              <a:t>Rotation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Rockwell" panose="02060603020205020403" pitchFamily="18" charset="0"/>
              </a:rPr>
              <a:t>Lighting</a:t>
            </a:r>
            <a:endParaRPr sz="1600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600" b="1" dirty="0">
                <a:solidFill>
                  <a:schemeClr val="bg1"/>
                </a:solidFill>
                <a:uFill>
                  <a:noFill/>
                </a:uFill>
                <a:latin typeface="Rockwell" panose="02060603020205020403" pitchFamily="18" charset="0"/>
              </a:rPr>
              <a:t>3D viewing (camera)</a:t>
            </a:r>
            <a:endParaRPr sz="1600" b="1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Rockwell" panose="02060603020205020403" pitchFamily="18" charset="0"/>
              </a:rPr>
              <a:t>Sound</a:t>
            </a:r>
            <a:endParaRPr sz="16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9813" name="Google Shape;19813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C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onsepts we have been implemenetd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12" grpId="0" uiExpand="1" build="p"/>
      <p:bldP spid="198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8" name="Google Shape;19818;p46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First, we should draw the shapes we need!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sp>
        <p:nvSpPr>
          <p:cNvPr id="19819" name="Google Shape;19819;p46"/>
          <p:cNvSpPr txBox="1">
            <a:spLocks noGrp="1"/>
          </p:cNvSpPr>
          <p:nvPr>
            <p:ph type="subTitle" idx="1"/>
          </p:nvPr>
        </p:nvSpPr>
        <p:spPr>
          <a:xfrm>
            <a:off x="865950" y="1308627"/>
            <a:ext cx="5241235" cy="38711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We drew the earth and the moon using the O</a:t>
            </a:r>
            <a:r>
              <a:rPr lang="en" dirty="0">
                <a:latin typeface="Rockwell" panose="02060603020205020403" pitchFamily="18" charset="0"/>
              </a:rPr>
              <a:t>pengl method : 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9820" name="Google Shape;19820;p46"/>
          <p:cNvSpPr txBox="1">
            <a:spLocks noGrp="1"/>
          </p:cNvSpPr>
          <p:nvPr>
            <p:ph type="subTitle" idx="2"/>
          </p:nvPr>
        </p:nvSpPr>
        <p:spPr>
          <a:xfrm>
            <a:off x="865950" y="1958812"/>
            <a:ext cx="6423124" cy="433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latin typeface="Rockwell" panose="02060603020205020403" pitchFamily="18" charset="0"/>
              </a:rPr>
              <a:t>gluSphere</a:t>
            </a:r>
            <a:r>
              <a:rPr lang="en-US" dirty="0">
                <a:latin typeface="Rockwell" panose="02060603020205020403" pitchFamily="18" charset="0"/>
              </a:rPr>
              <a:t>(</a:t>
            </a:r>
            <a:r>
              <a:rPr lang="en-US" dirty="0" err="1">
                <a:latin typeface="Rockwell" panose="02060603020205020403" pitchFamily="18" charset="0"/>
              </a:rPr>
              <a:t>GLUquadric</a:t>
            </a:r>
            <a:r>
              <a:rPr lang="en-US" dirty="0">
                <a:latin typeface="Rockwell" panose="02060603020205020403" pitchFamily="18" charset="0"/>
              </a:rPr>
              <a:t>* quad, </a:t>
            </a:r>
            <a:r>
              <a:rPr lang="en-US" dirty="0" err="1">
                <a:latin typeface="Rockwell" panose="02060603020205020403" pitchFamily="18" charset="0"/>
              </a:rPr>
              <a:t>GLdouble</a:t>
            </a:r>
            <a:r>
              <a:rPr lang="en-US" dirty="0">
                <a:latin typeface="Rockwell" panose="02060603020205020403" pitchFamily="18" charset="0"/>
              </a:rPr>
              <a:t> radius, </a:t>
            </a:r>
            <a:r>
              <a:rPr lang="en-US" dirty="0" err="1">
                <a:latin typeface="Rockwell" panose="02060603020205020403" pitchFamily="18" charset="0"/>
              </a:rPr>
              <a:t>GLint</a:t>
            </a:r>
            <a:r>
              <a:rPr lang="en-US" dirty="0">
                <a:latin typeface="Rockwell" panose="02060603020205020403" pitchFamily="18" charset="0"/>
              </a:rPr>
              <a:t> slices, </a:t>
            </a:r>
            <a:r>
              <a:rPr lang="en-US" dirty="0" err="1">
                <a:latin typeface="Rockwell" panose="02060603020205020403" pitchFamily="18" charset="0"/>
              </a:rPr>
              <a:t>GLint</a:t>
            </a:r>
            <a:r>
              <a:rPr lang="en-US" dirty="0">
                <a:latin typeface="Rockwell" panose="02060603020205020403" pitchFamily="18" charset="0"/>
              </a:rPr>
              <a:t> stacks)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Rockwell" panose="020606030202050204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9823" name="Google Shape;19823;p46"/>
          <p:cNvSpPr txBox="1">
            <a:spLocks noGrp="1"/>
          </p:cNvSpPr>
          <p:nvPr>
            <p:ph type="subTitle" idx="5"/>
          </p:nvPr>
        </p:nvSpPr>
        <p:spPr>
          <a:xfrm>
            <a:off x="968288" y="2557481"/>
            <a:ext cx="3684217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Why not </a:t>
            </a:r>
            <a:r>
              <a:rPr lang="en-US" dirty="0" err="1">
                <a:latin typeface="Rockwell" panose="02060603020205020403" pitchFamily="18" charset="0"/>
              </a:rPr>
              <a:t>gluSolidSphere</a:t>
            </a:r>
            <a:r>
              <a:rPr lang="en-US" dirty="0">
                <a:latin typeface="Rockwell" panose="02060603020205020403" pitchFamily="18" charset="0"/>
              </a:rPr>
              <a:t>() ?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19824" name="Google Shape;19824;p46"/>
          <p:cNvSpPr txBox="1">
            <a:spLocks noGrp="1"/>
          </p:cNvSpPr>
          <p:nvPr>
            <p:ph type="subTitle" idx="6"/>
          </p:nvPr>
        </p:nvSpPr>
        <p:spPr>
          <a:xfrm>
            <a:off x="972899" y="3041828"/>
            <a:ext cx="6134831" cy="1340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When using </a:t>
            </a:r>
            <a:r>
              <a:rPr lang="en-US" dirty="0" err="1">
                <a:latin typeface="Rockwell" panose="02060603020205020403" pitchFamily="18" charset="0"/>
              </a:rPr>
              <a:t>gluSolidSphere</a:t>
            </a:r>
            <a:r>
              <a:rPr lang="en-US" dirty="0">
                <a:latin typeface="Rockwell" panose="02060603020205020403" pitchFamily="18" charset="0"/>
              </a:rPr>
              <a:t>() we can not map a texture to the sphere, meanwhile </a:t>
            </a:r>
            <a:r>
              <a:rPr lang="en-US" dirty="0" err="1">
                <a:latin typeface="Rockwell" panose="02060603020205020403" pitchFamily="18" charset="0"/>
              </a:rPr>
              <a:t>gluSpheres</a:t>
            </a:r>
            <a:r>
              <a:rPr lang="en-US" dirty="0">
                <a:latin typeface="Rockwell" panose="02060603020205020403" pitchFamily="18" charset="0"/>
              </a:rPr>
              <a:t> first parameter (</a:t>
            </a:r>
            <a:r>
              <a:rPr lang="en-US" dirty="0" err="1">
                <a:latin typeface="Rockwell" panose="02060603020205020403" pitchFamily="18" charset="0"/>
              </a:rPr>
              <a:t>GLUquadric</a:t>
            </a:r>
            <a:r>
              <a:rPr lang="en-US" dirty="0">
                <a:latin typeface="Rockwell" panose="02060603020205020403" pitchFamily="18" charset="0"/>
              </a:rPr>
              <a:t>* quad) is an object of the class </a:t>
            </a:r>
            <a:r>
              <a:rPr lang="en-US" dirty="0" err="1">
                <a:latin typeface="Rockwell" panose="02060603020205020403" pitchFamily="18" charset="0"/>
              </a:rPr>
              <a:t>GLUquadric</a:t>
            </a:r>
            <a:r>
              <a:rPr lang="en-US" dirty="0">
                <a:latin typeface="Rockwell" panose="02060603020205020403" pitchFamily="18" charset="0"/>
              </a:rPr>
              <a:t> which allow us to add texture. 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59" name="صورة 58">
            <a:extLst>
              <a:ext uri="{FF2B5EF4-FFF2-40B4-BE49-F238E27FC236}">
                <a16:creationId xmlns:a16="http://schemas.microsoft.com/office/drawing/2014/main" id="{639C7EC2-17C1-4930-BE9B-01E3A0BEC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22" r="15331"/>
          <a:stretch/>
        </p:blipFill>
        <p:spPr>
          <a:xfrm>
            <a:off x="7197753" y="2089608"/>
            <a:ext cx="1694577" cy="167104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9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9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18" grpId="0"/>
      <p:bldP spid="19819" grpId="0" build="p"/>
      <p:bldP spid="19820" grpId="0" build="p"/>
      <p:bldP spid="19823" grpId="0" build="p"/>
      <p:bldP spid="198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4A684918-48C0-454B-898A-387863372EE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132676" y="1702545"/>
            <a:ext cx="4757737" cy="88265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>
                <a:solidFill>
                  <a:srgbClr val="708EC0"/>
                </a:solidFill>
                <a:latin typeface="Rockwell" panose="02060603020205020403" pitchFamily="18" charset="0"/>
              </a:rPr>
              <a:t>Now, let us add some stars   </a:t>
            </a:r>
            <a:endParaRPr lang="ar-SA" sz="1800" dirty="0">
              <a:solidFill>
                <a:srgbClr val="708EC0"/>
              </a:solidFill>
              <a:latin typeface="Rockwell" panose="02060603020205020403" pitchFamily="18" charset="0"/>
            </a:endParaRPr>
          </a:p>
        </p:txBody>
      </p:sp>
      <p:sp>
        <p:nvSpPr>
          <p:cNvPr id="10" name="Google Shape;19818;p46">
            <a:extLst>
              <a:ext uri="{FF2B5EF4-FFF2-40B4-BE49-F238E27FC236}">
                <a16:creationId xmlns:a16="http://schemas.microsoft.com/office/drawing/2014/main" id="{729A8458-FF4A-4E13-8399-17E59F5C0E61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FFD69C"/>
                </a:solidFill>
                <a:latin typeface="Rockwell" panose="02060603020205020403" pitchFamily="18" charset="0"/>
              </a:rPr>
              <a:t>First, we should draw the shapes we need!</a:t>
            </a:r>
          </a:p>
        </p:txBody>
      </p:sp>
      <p:grpSp>
        <p:nvGrpSpPr>
          <p:cNvPr id="11" name="Google Shape;25943;p78">
            <a:extLst>
              <a:ext uri="{FF2B5EF4-FFF2-40B4-BE49-F238E27FC236}">
                <a16:creationId xmlns:a16="http://schemas.microsoft.com/office/drawing/2014/main" id="{F5D9A842-A343-4CA4-8573-49BA3B019355}"/>
              </a:ext>
            </a:extLst>
          </p:cNvPr>
          <p:cNvGrpSpPr/>
          <p:nvPr/>
        </p:nvGrpSpPr>
        <p:grpSpPr>
          <a:xfrm>
            <a:off x="1662450" y="734776"/>
            <a:ext cx="5353071" cy="3537545"/>
            <a:chOff x="1609382" y="1705905"/>
            <a:chExt cx="4423044" cy="2898096"/>
          </a:xfrm>
        </p:grpSpPr>
        <p:sp>
          <p:nvSpPr>
            <p:cNvPr id="12" name="Google Shape;25944;p78">
              <a:extLst>
                <a:ext uri="{FF2B5EF4-FFF2-40B4-BE49-F238E27FC236}">
                  <a16:creationId xmlns:a16="http://schemas.microsoft.com/office/drawing/2014/main" id="{E8C855D0-9F57-4892-B955-5709770D67C9}"/>
                </a:ext>
              </a:extLst>
            </p:cNvPr>
            <p:cNvSpPr/>
            <p:nvPr/>
          </p:nvSpPr>
          <p:spPr>
            <a:xfrm>
              <a:off x="2883140" y="4588374"/>
              <a:ext cx="24287" cy="15626"/>
            </a:xfrm>
            <a:custGeom>
              <a:avLst/>
              <a:gdLst/>
              <a:ahLst/>
              <a:cxnLst/>
              <a:rect l="l" t="t" r="r" b="b"/>
              <a:pathLst>
                <a:path w="673" h="433" extrusionOk="0">
                  <a:moveTo>
                    <a:pt x="593" y="0"/>
                  </a:moveTo>
                  <a:lnTo>
                    <a:pt x="593" y="0"/>
                  </a:lnTo>
                  <a:cubicBezTo>
                    <a:pt x="385" y="16"/>
                    <a:pt x="193" y="48"/>
                    <a:pt x="1" y="112"/>
                  </a:cubicBezTo>
                  <a:lnTo>
                    <a:pt x="1" y="128"/>
                  </a:lnTo>
                  <a:cubicBezTo>
                    <a:pt x="1" y="304"/>
                    <a:pt x="129" y="432"/>
                    <a:pt x="305" y="432"/>
                  </a:cubicBezTo>
                  <a:cubicBezTo>
                    <a:pt x="529" y="432"/>
                    <a:pt x="673" y="208"/>
                    <a:pt x="5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945;p78">
              <a:extLst>
                <a:ext uri="{FF2B5EF4-FFF2-40B4-BE49-F238E27FC236}">
                  <a16:creationId xmlns:a16="http://schemas.microsoft.com/office/drawing/2014/main" id="{0D33D283-70EE-45ED-B411-F54C3A7A0B05}"/>
                </a:ext>
              </a:extLst>
            </p:cNvPr>
            <p:cNvSpPr/>
            <p:nvPr/>
          </p:nvSpPr>
          <p:spPr>
            <a:xfrm>
              <a:off x="3092763" y="3214115"/>
              <a:ext cx="41031" cy="40454"/>
            </a:xfrm>
            <a:custGeom>
              <a:avLst/>
              <a:gdLst/>
              <a:ahLst/>
              <a:cxnLst/>
              <a:rect l="l" t="t" r="r" b="b"/>
              <a:pathLst>
                <a:path w="1137" h="1121" extrusionOk="0">
                  <a:moveTo>
                    <a:pt x="576" y="1"/>
                  </a:moveTo>
                  <a:lnTo>
                    <a:pt x="368" y="369"/>
                  </a:lnTo>
                  <a:lnTo>
                    <a:pt x="0" y="561"/>
                  </a:lnTo>
                  <a:lnTo>
                    <a:pt x="368" y="769"/>
                  </a:lnTo>
                  <a:lnTo>
                    <a:pt x="576" y="1121"/>
                  </a:lnTo>
                  <a:lnTo>
                    <a:pt x="768" y="769"/>
                  </a:lnTo>
                  <a:lnTo>
                    <a:pt x="1136" y="561"/>
                  </a:lnTo>
                  <a:lnTo>
                    <a:pt x="768" y="36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946;p78">
              <a:extLst>
                <a:ext uri="{FF2B5EF4-FFF2-40B4-BE49-F238E27FC236}">
                  <a16:creationId xmlns:a16="http://schemas.microsoft.com/office/drawing/2014/main" id="{01097FDA-EE51-47DF-96FE-DA8614C9CC78}"/>
                </a:ext>
              </a:extLst>
            </p:cNvPr>
            <p:cNvSpPr/>
            <p:nvPr/>
          </p:nvSpPr>
          <p:spPr>
            <a:xfrm>
              <a:off x="3436878" y="2662109"/>
              <a:ext cx="23709" cy="23709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321" y="1"/>
                  </a:moveTo>
                  <a:lnTo>
                    <a:pt x="209" y="209"/>
                  </a:lnTo>
                  <a:lnTo>
                    <a:pt x="1" y="337"/>
                  </a:lnTo>
                  <a:lnTo>
                    <a:pt x="209" y="449"/>
                  </a:lnTo>
                  <a:lnTo>
                    <a:pt x="321" y="657"/>
                  </a:lnTo>
                  <a:lnTo>
                    <a:pt x="449" y="449"/>
                  </a:lnTo>
                  <a:lnTo>
                    <a:pt x="657" y="337"/>
                  </a:lnTo>
                  <a:lnTo>
                    <a:pt x="449" y="209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947;p78">
              <a:extLst>
                <a:ext uri="{FF2B5EF4-FFF2-40B4-BE49-F238E27FC236}">
                  <a16:creationId xmlns:a16="http://schemas.microsoft.com/office/drawing/2014/main" id="{DF49F8AC-053C-4B0E-BAD1-98CCBF30DE4D}"/>
                </a:ext>
              </a:extLst>
            </p:cNvPr>
            <p:cNvSpPr/>
            <p:nvPr/>
          </p:nvSpPr>
          <p:spPr>
            <a:xfrm>
              <a:off x="3675947" y="3435285"/>
              <a:ext cx="81449" cy="82027"/>
            </a:xfrm>
            <a:custGeom>
              <a:avLst/>
              <a:gdLst/>
              <a:ahLst/>
              <a:cxnLst/>
              <a:rect l="l" t="t" r="r" b="b"/>
              <a:pathLst>
                <a:path w="2257" h="2273" extrusionOk="0">
                  <a:moveTo>
                    <a:pt x="1137" y="0"/>
                  </a:moveTo>
                  <a:lnTo>
                    <a:pt x="737" y="736"/>
                  </a:lnTo>
                  <a:lnTo>
                    <a:pt x="0" y="1136"/>
                  </a:lnTo>
                  <a:lnTo>
                    <a:pt x="737" y="1536"/>
                  </a:lnTo>
                  <a:lnTo>
                    <a:pt x="1137" y="2272"/>
                  </a:lnTo>
                  <a:lnTo>
                    <a:pt x="1537" y="1536"/>
                  </a:lnTo>
                  <a:lnTo>
                    <a:pt x="2257" y="1136"/>
                  </a:lnTo>
                  <a:lnTo>
                    <a:pt x="1537" y="736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948;p78">
              <a:extLst>
                <a:ext uri="{FF2B5EF4-FFF2-40B4-BE49-F238E27FC236}">
                  <a16:creationId xmlns:a16="http://schemas.microsoft.com/office/drawing/2014/main" id="{FA41A4C5-9F28-4A04-9726-A9C75A84B168}"/>
                </a:ext>
              </a:extLst>
            </p:cNvPr>
            <p:cNvSpPr/>
            <p:nvPr/>
          </p:nvSpPr>
          <p:spPr>
            <a:xfrm>
              <a:off x="4200238" y="2786244"/>
              <a:ext cx="20245" cy="2024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73" y="1"/>
                  </a:moveTo>
                  <a:lnTo>
                    <a:pt x="177" y="177"/>
                  </a:lnTo>
                  <a:lnTo>
                    <a:pt x="1" y="273"/>
                  </a:lnTo>
                  <a:lnTo>
                    <a:pt x="177" y="369"/>
                  </a:lnTo>
                  <a:lnTo>
                    <a:pt x="273" y="561"/>
                  </a:lnTo>
                  <a:lnTo>
                    <a:pt x="369" y="369"/>
                  </a:lnTo>
                  <a:lnTo>
                    <a:pt x="561" y="273"/>
                  </a:lnTo>
                  <a:lnTo>
                    <a:pt x="369" y="17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949;p78">
              <a:extLst>
                <a:ext uri="{FF2B5EF4-FFF2-40B4-BE49-F238E27FC236}">
                  <a16:creationId xmlns:a16="http://schemas.microsoft.com/office/drawing/2014/main" id="{7D3E6B5C-0C89-4FFE-864F-9262ABBEFD54}"/>
                </a:ext>
              </a:extLst>
            </p:cNvPr>
            <p:cNvSpPr/>
            <p:nvPr/>
          </p:nvSpPr>
          <p:spPr>
            <a:xfrm>
              <a:off x="4476836" y="2186316"/>
              <a:ext cx="41609" cy="41609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368" y="369"/>
                  </a:lnTo>
                  <a:lnTo>
                    <a:pt x="0" y="577"/>
                  </a:lnTo>
                  <a:lnTo>
                    <a:pt x="368" y="785"/>
                  </a:lnTo>
                  <a:lnTo>
                    <a:pt x="576" y="1153"/>
                  </a:lnTo>
                  <a:lnTo>
                    <a:pt x="768" y="785"/>
                  </a:lnTo>
                  <a:lnTo>
                    <a:pt x="1152" y="577"/>
                  </a:lnTo>
                  <a:lnTo>
                    <a:pt x="768" y="36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950;p78">
              <a:extLst>
                <a:ext uri="{FF2B5EF4-FFF2-40B4-BE49-F238E27FC236}">
                  <a16:creationId xmlns:a16="http://schemas.microsoft.com/office/drawing/2014/main" id="{91D4464B-E26B-42EB-B26E-6CEB2B61C064}"/>
                </a:ext>
              </a:extLst>
            </p:cNvPr>
            <p:cNvSpPr/>
            <p:nvPr/>
          </p:nvSpPr>
          <p:spPr>
            <a:xfrm>
              <a:off x="3895349" y="2078925"/>
              <a:ext cx="30638" cy="31216"/>
            </a:xfrm>
            <a:custGeom>
              <a:avLst/>
              <a:gdLst/>
              <a:ahLst/>
              <a:cxnLst/>
              <a:rect l="l" t="t" r="r" b="b"/>
              <a:pathLst>
                <a:path w="849" h="865" extrusionOk="0">
                  <a:moveTo>
                    <a:pt x="433" y="0"/>
                  </a:moveTo>
                  <a:lnTo>
                    <a:pt x="273" y="288"/>
                  </a:lnTo>
                  <a:lnTo>
                    <a:pt x="1" y="432"/>
                  </a:lnTo>
                  <a:lnTo>
                    <a:pt x="273" y="576"/>
                  </a:lnTo>
                  <a:lnTo>
                    <a:pt x="433" y="864"/>
                  </a:lnTo>
                  <a:lnTo>
                    <a:pt x="577" y="576"/>
                  </a:lnTo>
                  <a:lnTo>
                    <a:pt x="849" y="432"/>
                  </a:lnTo>
                  <a:lnTo>
                    <a:pt x="577" y="2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951;p78">
              <a:extLst>
                <a:ext uri="{FF2B5EF4-FFF2-40B4-BE49-F238E27FC236}">
                  <a16:creationId xmlns:a16="http://schemas.microsoft.com/office/drawing/2014/main" id="{BE14614A-201A-4574-A6F7-D333CC44260B}"/>
                </a:ext>
              </a:extLst>
            </p:cNvPr>
            <p:cNvSpPr/>
            <p:nvPr/>
          </p:nvSpPr>
          <p:spPr>
            <a:xfrm>
              <a:off x="5003437" y="3046099"/>
              <a:ext cx="27174" cy="27174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84" y="0"/>
                  </a:moveTo>
                  <a:lnTo>
                    <a:pt x="256" y="240"/>
                  </a:lnTo>
                  <a:lnTo>
                    <a:pt x="0" y="368"/>
                  </a:lnTo>
                  <a:lnTo>
                    <a:pt x="256" y="512"/>
                  </a:lnTo>
                  <a:lnTo>
                    <a:pt x="384" y="752"/>
                  </a:lnTo>
                  <a:lnTo>
                    <a:pt x="512" y="512"/>
                  </a:lnTo>
                  <a:lnTo>
                    <a:pt x="752" y="368"/>
                  </a:lnTo>
                  <a:lnTo>
                    <a:pt x="512" y="24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952;p78">
              <a:extLst>
                <a:ext uri="{FF2B5EF4-FFF2-40B4-BE49-F238E27FC236}">
                  <a16:creationId xmlns:a16="http://schemas.microsoft.com/office/drawing/2014/main" id="{9D68E9E9-2AED-4335-930F-FEFD57247FF3}"/>
                </a:ext>
              </a:extLst>
            </p:cNvPr>
            <p:cNvSpPr/>
            <p:nvPr/>
          </p:nvSpPr>
          <p:spPr>
            <a:xfrm>
              <a:off x="5262678" y="2761417"/>
              <a:ext cx="41031" cy="41031"/>
            </a:xfrm>
            <a:custGeom>
              <a:avLst/>
              <a:gdLst/>
              <a:ahLst/>
              <a:cxnLst/>
              <a:rect l="l" t="t" r="r" b="b"/>
              <a:pathLst>
                <a:path w="1137" h="1137" extrusionOk="0">
                  <a:moveTo>
                    <a:pt x="561" y="1"/>
                  </a:moveTo>
                  <a:lnTo>
                    <a:pt x="369" y="369"/>
                  </a:lnTo>
                  <a:lnTo>
                    <a:pt x="1" y="561"/>
                  </a:lnTo>
                  <a:lnTo>
                    <a:pt x="369" y="769"/>
                  </a:lnTo>
                  <a:lnTo>
                    <a:pt x="561" y="1137"/>
                  </a:lnTo>
                  <a:lnTo>
                    <a:pt x="769" y="769"/>
                  </a:lnTo>
                  <a:lnTo>
                    <a:pt x="1137" y="561"/>
                  </a:lnTo>
                  <a:lnTo>
                    <a:pt x="769" y="36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953;p78">
              <a:extLst>
                <a:ext uri="{FF2B5EF4-FFF2-40B4-BE49-F238E27FC236}">
                  <a16:creationId xmlns:a16="http://schemas.microsoft.com/office/drawing/2014/main" id="{BCEC3F6B-8BDA-467D-926D-4A9E3DF9F93C}"/>
                </a:ext>
              </a:extLst>
            </p:cNvPr>
            <p:cNvSpPr/>
            <p:nvPr/>
          </p:nvSpPr>
          <p:spPr>
            <a:xfrm>
              <a:off x="5845898" y="4288104"/>
              <a:ext cx="38144" cy="38144"/>
            </a:xfrm>
            <a:custGeom>
              <a:avLst/>
              <a:gdLst/>
              <a:ahLst/>
              <a:cxnLst/>
              <a:rect l="l" t="t" r="r" b="b"/>
              <a:pathLst>
                <a:path w="1057" h="1057" extrusionOk="0">
                  <a:moveTo>
                    <a:pt x="528" y="1"/>
                  </a:moveTo>
                  <a:lnTo>
                    <a:pt x="336" y="353"/>
                  </a:lnTo>
                  <a:lnTo>
                    <a:pt x="0" y="529"/>
                  </a:lnTo>
                  <a:lnTo>
                    <a:pt x="336" y="721"/>
                  </a:lnTo>
                  <a:lnTo>
                    <a:pt x="528" y="1057"/>
                  </a:lnTo>
                  <a:lnTo>
                    <a:pt x="720" y="721"/>
                  </a:lnTo>
                  <a:lnTo>
                    <a:pt x="1056" y="529"/>
                  </a:lnTo>
                  <a:lnTo>
                    <a:pt x="720" y="35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954;p78">
              <a:extLst>
                <a:ext uri="{FF2B5EF4-FFF2-40B4-BE49-F238E27FC236}">
                  <a16:creationId xmlns:a16="http://schemas.microsoft.com/office/drawing/2014/main" id="{5C9D5A7B-A8EB-4EAB-BB85-FA6004656419}"/>
                </a:ext>
              </a:extLst>
            </p:cNvPr>
            <p:cNvSpPr/>
            <p:nvPr/>
          </p:nvSpPr>
          <p:spPr>
            <a:xfrm>
              <a:off x="4851552" y="4181867"/>
              <a:ext cx="45687" cy="45073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625" y="1"/>
                  </a:moveTo>
                  <a:lnTo>
                    <a:pt x="401" y="401"/>
                  </a:lnTo>
                  <a:lnTo>
                    <a:pt x="1" y="625"/>
                  </a:lnTo>
                  <a:lnTo>
                    <a:pt x="401" y="849"/>
                  </a:lnTo>
                  <a:lnTo>
                    <a:pt x="625" y="1249"/>
                  </a:lnTo>
                  <a:lnTo>
                    <a:pt x="849" y="849"/>
                  </a:lnTo>
                  <a:lnTo>
                    <a:pt x="1265" y="625"/>
                  </a:lnTo>
                  <a:lnTo>
                    <a:pt x="849" y="40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955;p78">
              <a:extLst>
                <a:ext uri="{FF2B5EF4-FFF2-40B4-BE49-F238E27FC236}">
                  <a16:creationId xmlns:a16="http://schemas.microsoft.com/office/drawing/2014/main" id="{052DF1C5-BEEE-4624-A8F9-129AB2427DBD}"/>
                </a:ext>
              </a:extLst>
            </p:cNvPr>
            <p:cNvSpPr/>
            <p:nvPr/>
          </p:nvSpPr>
          <p:spPr>
            <a:xfrm>
              <a:off x="3218053" y="2953719"/>
              <a:ext cx="27174" cy="27174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69" y="0"/>
                  </a:moveTo>
                  <a:lnTo>
                    <a:pt x="241" y="240"/>
                  </a:lnTo>
                  <a:lnTo>
                    <a:pt x="0" y="368"/>
                  </a:lnTo>
                  <a:lnTo>
                    <a:pt x="241" y="496"/>
                  </a:lnTo>
                  <a:lnTo>
                    <a:pt x="369" y="752"/>
                  </a:lnTo>
                  <a:lnTo>
                    <a:pt x="513" y="496"/>
                  </a:lnTo>
                  <a:lnTo>
                    <a:pt x="753" y="368"/>
                  </a:lnTo>
                  <a:lnTo>
                    <a:pt x="513" y="2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956;p78">
              <a:extLst>
                <a:ext uri="{FF2B5EF4-FFF2-40B4-BE49-F238E27FC236}">
                  <a16:creationId xmlns:a16="http://schemas.microsoft.com/office/drawing/2014/main" id="{6DA99C1F-9D72-4C84-8514-E28E3F0BAAB4}"/>
                </a:ext>
              </a:extLst>
            </p:cNvPr>
            <p:cNvSpPr/>
            <p:nvPr/>
          </p:nvSpPr>
          <p:spPr>
            <a:xfrm>
              <a:off x="2532675" y="3938215"/>
              <a:ext cx="50270" cy="50270"/>
            </a:xfrm>
            <a:custGeom>
              <a:avLst/>
              <a:gdLst/>
              <a:ahLst/>
              <a:cxnLst/>
              <a:rect l="l" t="t" r="r" b="b"/>
              <a:pathLst>
                <a:path w="1393" h="1393" extrusionOk="0">
                  <a:moveTo>
                    <a:pt x="688" y="0"/>
                  </a:moveTo>
                  <a:lnTo>
                    <a:pt x="448" y="448"/>
                  </a:lnTo>
                  <a:lnTo>
                    <a:pt x="0" y="688"/>
                  </a:lnTo>
                  <a:lnTo>
                    <a:pt x="448" y="944"/>
                  </a:lnTo>
                  <a:lnTo>
                    <a:pt x="688" y="1392"/>
                  </a:lnTo>
                  <a:lnTo>
                    <a:pt x="944" y="944"/>
                  </a:lnTo>
                  <a:lnTo>
                    <a:pt x="1392" y="688"/>
                  </a:lnTo>
                  <a:lnTo>
                    <a:pt x="944" y="44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57;p78">
              <a:extLst>
                <a:ext uri="{FF2B5EF4-FFF2-40B4-BE49-F238E27FC236}">
                  <a16:creationId xmlns:a16="http://schemas.microsoft.com/office/drawing/2014/main" id="{7FDD3BAC-9CA4-4AB3-9EDE-43D7CADA56D1}"/>
                </a:ext>
              </a:extLst>
            </p:cNvPr>
            <p:cNvSpPr/>
            <p:nvPr/>
          </p:nvSpPr>
          <p:spPr>
            <a:xfrm>
              <a:off x="3301772" y="4260390"/>
              <a:ext cx="31793" cy="3179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9" y="1"/>
                  </a:moveTo>
                  <a:lnTo>
                    <a:pt x="289" y="289"/>
                  </a:lnTo>
                  <a:lnTo>
                    <a:pt x="1" y="433"/>
                  </a:lnTo>
                  <a:lnTo>
                    <a:pt x="289" y="593"/>
                  </a:lnTo>
                  <a:lnTo>
                    <a:pt x="449" y="881"/>
                  </a:lnTo>
                  <a:lnTo>
                    <a:pt x="593" y="593"/>
                  </a:lnTo>
                  <a:lnTo>
                    <a:pt x="881" y="433"/>
                  </a:lnTo>
                  <a:lnTo>
                    <a:pt x="593" y="289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58;p78">
              <a:extLst>
                <a:ext uri="{FF2B5EF4-FFF2-40B4-BE49-F238E27FC236}">
                  <a16:creationId xmlns:a16="http://schemas.microsoft.com/office/drawing/2014/main" id="{16B1CCAE-ED87-45C6-8057-601461C02920}"/>
                </a:ext>
              </a:extLst>
            </p:cNvPr>
            <p:cNvSpPr/>
            <p:nvPr/>
          </p:nvSpPr>
          <p:spPr>
            <a:xfrm>
              <a:off x="2514162" y="2390129"/>
              <a:ext cx="23168" cy="23168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1" y="1"/>
                  </a:moveTo>
                  <a:lnTo>
                    <a:pt x="209" y="209"/>
                  </a:lnTo>
                  <a:lnTo>
                    <a:pt x="1" y="321"/>
                  </a:lnTo>
                  <a:lnTo>
                    <a:pt x="209" y="433"/>
                  </a:lnTo>
                  <a:lnTo>
                    <a:pt x="321" y="641"/>
                  </a:lnTo>
                  <a:lnTo>
                    <a:pt x="433" y="433"/>
                  </a:lnTo>
                  <a:lnTo>
                    <a:pt x="641" y="321"/>
                  </a:lnTo>
                  <a:lnTo>
                    <a:pt x="433" y="209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9;p78">
              <a:extLst>
                <a:ext uri="{FF2B5EF4-FFF2-40B4-BE49-F238E27FC236}">
                  <a16:creationId xmlns:a16="http://schemas.microsoft.com/office/drawing/2014/main" id="{B1F51547-EB76-4537-A2F5-48ED087B778D}"/>
                </a:ext>
              </a:extLst>
            </p:cNvPr>
            <p:cNvSpPr/>
            <p:nvPr/>
          </p:nvSpPr>
          <p:spPr>
            <a:xfrm>
              <a:off x="3260202" y="1980193"/>
              <a:ext cx="64127" cy="64127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81" y="0"/>
                  </a:moveTo>
                  <a:lnTo>
                    <a:pt x="577" y="576"/>
                  </a:lnTo>
                  <a:lnTo>
                    <a:pt x="1" y="896"/>
                  </a:lnTo>
                  <a:lnTo>
                    <a:pt x="577" y="1200"/>
                  </a:lnTo>
                  <a:lnTo>
                    <a:pt x="881" y="1776"/>
                  </a:lnTo>
                  <a:lnTo>
                    <a:pt x="1201" y="1200"/>
                  </a:lnTo>
                  <a:lnTo>
                    <a:pt x="1777" y="896"/>
                  </a:lnTo>
                  <a:lnTo>
                    <a:pt x="1201" y="576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0;p78">
              <a:extLst>
                <a:ext uri="{FF2B5EF4-FFF2-40B4-BE49-F238E27FC236}">
                  <a16:creationId xmlns:a16="http://schemas.microsoft.com/office/drawing/2014/main" id="{31DBDA36-BE86-4365-A0F7-1092E0C26DD5}"/>
                </a:ext>
              </a:extLst>
            </p:cNvPr>
            <p:cNvSpPr/>
            <p:nvPr/>
          </p:nvSpPr>
          <p:spPr>
            <a:xfrm>
              <a:off x="3855510" y="3916852"/>
              <a:ext cx="54889" cy="54889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53" y="0"/>
                  </a:moveTo>
                  <a:lnTo>
                    <a:pt x="497" y="480"/>
                  </a:lnTo>
                  <a:lnTo>
                    <a:pt x="1" y="752"/>
                  </a:lnTo>
                  <a:lnTo>
                    <a:pt x="497" y="1024"/>
                  </a:lnTo>
                  <a:lnTo>
                    <a:pt x="753" y="1520"/>
                  </a:lnTo>
                  <a:lnTo>
                    <a:pt x="1025" y="1024"/>
                  </a:lnTo>
                  <a:lnTo>
                    <a:pt x="1521" y="752"/>
                  </a:lnTo>
                  <a:lnTo>
                    <a:pt x="1025" y="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61;p78">
              <a:extLst>
                <a:ext uri="{FF2B5EF4-FFF2-40B4-BE49-F238E27FC236}">
                  <a16:creationId xmlns:a16="http://schemas.microsoft.com/office/drawing/2014/main" id="{FA844551-6181-4E47-908C-DE2EC0D28A9A}"/>
                </a:ext>
              </a:extLst>
            </p:cNvPr>
            <p:cNvSpPr/>
            <p:nvPr/>
          </p:nvSpPr>
          <p:spPr>
            <a:xfrm>
              <a:off x="4808249" y="3748800"/>
              <a:ext cx="46228" cy="45651"/>
            </a:xfrm>
            <a:custGeom>
              <a:avLst/>
              <a:gdLst/>
              <a:ahLst/>
              <a:cxnLst/>
              <a:rect l="l" t="t" r="r" b="b"/>
              <a:pathLst>
                <a:path w="1281" h="1265" extrusionOk="0">
                  <a:moveTo>
                    <a:pt x="641" y="1"/>
                  </a:moveTo>
                  <a:lnTo>
                    <a:pt x="417" y="417"/>
                  </a:lnTo>
                  <a:lnTo>
                    <a:pt x="1" y="641"/>
                  </a:lnTo>
                  <a:lnTo>
                    <a:pt x="417" y="865"/>
                  </a:lnTo>
                  <a:lnTo>
                    <a:pt x="641" y="1265"/>
                  </a:lnTo>
                  <a:lnTo>
                    <a:pt x="865" y="865"/>
                  </a:lnTo>
                  <a:lnTo>
                    <a:pt x="1281" y="641"/>
                  </a:lnTo>
                  <a:lnTo>
                    <a:pt x="865" y="417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62;p78">
              <a:extLst>
                <a:ext uri="{FF2B5EF4-FFF2-40B4-BE49-F238E27FC236}">
                  <a16:creationId xmlns:a16="http://schemas.microsoft.com/office/drawing/2014/main" id="{BEC9D552-C9E4-4C5D-BB0B-C8E8CD030C6B}"/>
                </a:ext>
              </a:extLst>
            </p:cNvPr>
            <p:cNvSpPr/>
            <p:nvPr/>
          </p:nvSpPr>
          <p:spPr>
            <a:xfrm>
              <a:off x="5778309" y="3387327"/>
              <a:ext cx="41068" cy="41068"/>
            </a:xfrm>
            <a:custGeom>
              <a:avLst/>
              <a:gdLst/>
              <a:ahLst/>
              <a:cxnLst/>
              <a:rect l="l" t="t" r="r" b="b"/>
              <a:pathLst>
                <a:path w="1138" h="1138" extrusionOk="0">
                  <a:moveTo>
                    <a:pt x="561" y="1"/>
                  </a:moveTo>
                  <a:lnTo>
                    <a:pt x="369" y="369"/>
                  </a:lnTo>
                  <a:lnTo>
                    <a:pt x="1" y="561"/>
                  </a:lnTo>
                  <a:lnTo>
                    <a:pt x="369" y="769"/>
                  </a:lnTo>
                  <a:lnTo>
                    <a:pt x="561" y="1137"/>
                  </a:lnTo>
                  <a:lnTo>
                    <a:pt x="769" y="769"/>
                  </a:lnTo>
                  <a:lnTo>
                    <a:pt x="1137" y="561"/>
                  </a:lnTo>
                  <a:lnTo>
                    <a:pt x="769" y="36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63;p78">
              <a:extLst>
                <a:ext uri="{FF2B5EF4-FFF2-40B4-BE49-F238E27FC236}">
                  <a16:creationId xmlns:a16="http://schemas.microsoft.com/office/drawing/2014/main" id="{3D547051-0CF6-4F0A-B6EB-170CACAD0C6B}"/>
                </a:ext>
              </a:extLst>
            </p:cNvPr>
            <p:cNvSpPr/>
            <p:nvPr/>
          </p:nvSpPr>
          <p:spPr>
            <a:xfrm>
              <a:off x="3488300" y="2534365"/>
              <a:ext cx="6387" cy="6532"/>
            </a:xfrm>
            <a:custGeom>
              <a:avLst/>
              <a:gdLst/>
              <a:ahLst/>
              <a:cxnLst/>
              <a:rect l="l" t="t" r="r" b="b"/>
              <a:pathLst>
                <a:path w="177" h="181" extrusionOk="0">
                  <a:moveTo>
                    <a:pt x="88" y="0"/>
                  </a:moveTo>
                  <a:cubicBezTo>
                    <a:pt x="44" y="0"/>
                    <a:pt x="0" y="28"/>
                    <a:pt x="0" y="84"/>
                  </a:cubicBezTo>
                  <a:cubicBezTo>
                    <a:pt x="0" y="148"/>
                    <a:pt x="44" y="180"/>
                    <a:pt x="88" y="180"/>
                  </a:cubicBezTo>
                  <a:cubicBezTo>
                    <a:pt x="132" y="180"/>
                    <a:pt x="176" y="148"/>
                    <a:pt x="176" y="84"/>
                  </a:cubicBezTo>
                  <a:cubicBezTo>
                    <a:pt x="176" y="28"/>
                    <a:pt x="132" y="0"/>
                    <a:pt x="8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964;p78">
              <a:extLst>
                <a:ext uri="{FF2B5EF4-FFF2-40B4-BE49-F238E27FC236}">
                  <a16:creationId xmlns:a16="http://schemas.microsoft.com/office/drawing/2014/main" id="{A12D4B49-9730-42A0-ACD2-99E078A7B031}"/>
                </a:ext>
              </a:extLst>
            </p:cNvPr>
            <p:cNvSpPr/>
            <p:nvPr/>
          </p:nvSpPr>
          <p:spPr>
            <a:xfrm>
              <a:off x="3770636" y="3141943"/>
              <a:ext cx="13894" cy="13028"/>
            </a:xfrm>
            <a:custGeom>
              <a:avLst/>
              <a:gdLst/>
              <a:ahLst/>
              <a:cxnLst/>
              <a:rect l="l" t="t" r="r" b="b"/>
              <a:pathLst>
                <a:path w="385" h="361" extrusionOk="0">
                  <a:moveTo>
                    <a:pt x="193" y="0"/>
                  </a:moveTo>
                  <a:cubicBezTo>
                    <a:pt x="97" y="0"/>
                    <a:pt x="1" y="64"/>
                    <a:pt x="17" y="192"/>
                  </a:cubicBezTo>
                  <a:cubicBezTo>
                    <a:pt x="25" y="305"/>
                    <a:pt x="105" y="361"/>
                    <a:pt x="187" y="361"/>
                  </a:cubicBezTo>
                  <a:cubicBezTo>
                    <a:pt x="269" y="361"/>
                    <a:pt x="353" y="305"/>
                    <a:pt x="369" y="192"/>
                  </a:cubicBezTo>
                  <a:cubicBezTo>
                    <a:pt x="385" y="64"/>
                    <a:pt x="289" y="0"/>
                    <a:pt x="1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965;p78">
              <a:extLst>
                <a:ext uri="{FF2B5EF4-FFF2-40B4-BE49-F238E27FC236}">
                  <a16:creationId xmlns:a16="http://schemas.microsoft.com/office/drawing/2014/main" id="{19907066-59A6-4F67-9BC8-CCCE904D8259}"/>
                </a:ext>
              </a:extLst>
            </p:cNvPr>
            <p:cNvSpPr/>
            <p:nvPr/>
          </p:nvSpPr>
          <p:spPr>
            <a:xfrm>
              <a:off x="3678256" y="3330745"/>
              <a:ext cx="9852" cy="9852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144" y="1"/>
                  </a:moveTo>
                  <a:cubicBezTo>
                    <a:pt x="64" y="1"/>
                    <a:pt x="0" y="65"/>
                    <a:pt x="0" y="145"/>
                  </a:cubicBezTo>
                  <a:cubicBezTo>
                    <a:pt x="0" y="209"/>
                    <a:pt x="64" y="273"/>
                    <a:pt x="144" y="273"/>
                  </a:cubicBezTo>
                  <a:cubicBezTo>
                    <a:pt x="208" y="273"/>
                    <a:pt x="272" y="209"/>
                    <a:pt x="272" y="145"/>
                  </a:cubicBezTo>
                  <a:cubicBezTo>
                    <a:pt x="272" y="65"/>
                    <a:pt x="208" y="1"/>
                    <a:pt x="14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966;p78">
              <a:extLst>
                <a:ext uri="{FF2B5EF4-FFF2-40B4-BE49-F238E27FC236}">
                  <a16:creationId xmlns:a16="http://schemas.microsoft.com/office/drawing/2014/main" id="{EC794022-5846-4386-AF80-7A1BEEA2018A}"/>
                </a:ext>
              </a:extLst>
            </p:cNvPr>
            <p:cNvSpPr/>
            <p:nvPr/>
          </p:nvSpPr>
          <p:spPr>
            <a:xfrm>
              <a:off x="3271172" y="3125199"/>
              <a:ext cx="8120" cy="7542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113" y="0"/>
                  </a:moveTo>
                  <a:cubicBezTo>
                    <a:pt x="49" y="0"/>
                    <a:pt x="1" y="48"/>
                    <a:pt x="1" y="112"/>
                  </a:cubicBezTo>
                  <a:cubicBezTo>
                    <a:pt x="1" y="160"/>
                    <a:pt x="49" y="208"/>
                    <a:pt x="113" y="208"/>
                  </a:cubicBezTo>
                  <a:cubicBezTo>
                    <a:pt x="177" y="208"/>
                    <a:pt x="225" y="160"/>
                    <a:pt x="225" y="112"/>
                  </a:cubicBezTo>
                  <a:cubicBezTo>
                    <a:pt x="225" y="48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967;p78">
              <a:extLst>
                <a:ext uri="{FF2B5EF4-FFF2-40B4-BE49-F238E27FC236}">
                  <a16:creationId xmlns:a16="http://schemas.microsoft.com/office/drawing/2014/main" id="{65F5E909-F192-4202-A428-A507DB19869E}"/>
                </a:ext>
              </a:extLst>
            </p:cNvPr>
            <p:cNvSpPr/>
            <p:nvPr/>
          </p:nvSpPr>
          <p:spPr>
            <a:xfrm>
              <a:off x="2876789" y="3099217"/>
              <a:ext cx="6387" cy="6965"/>
            </a:xfrm>
            <a:custGeom>
              <a:avLst/>
              <a:gdLst/>
              <a:ahLst/>
              <a:cxnLst/>
              <a:rect l="l" t="t" r="r" b="b"/>
              <a:pathLst>
                <a:path w="177" h="193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44"/>
                    <a:pt x="49" y="192"/>
                    <a:pt x="97" y="192"/>
                  </a:cubicBezTo>
                  <a:cubicBezTo>
                    <a:pt x="145" y="192"/>
                    <a:pt x="177" y="144"/>
                    <a:pt x="177" y="96"/>
                  </a:cubicBezTo>
                  <a:cubicBezTo>
                    <a:pt x="177" y="48"/>
                    <a:pt x="145" y="16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968;p78">
              <a:extLst>
                <a:ext uri="{FF2B5EF4-FFF2-40B4-BE49-F238E27FC236}">
                  <a16:creationId xmlns:a16="http://schemas.microsoft.com/office/drawing/2014/main" id="{CF505864-6108-42AE-AB0A-BDC231212D49}"/>
                </a:ext>
              </a:extLst>
            </p:cNvPr>
            <p:cNvSpPr/>
            <p:nvPr/>
          </p:nvSpPr>
          <p:spPr>
            <a:xfrm>
              <a:off x="3097382" y="2973350"/>
              <a:ext cx="9852" cy="9852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cubicBezTo>
                    <a:pt x="0" y="208"/>
                    <a:pt x="64" y="272"/>
                    <a:pt x="128" y="272"/>
                  </a:cubicBezTo>
                  <a:cubicBezTo>
                    <a:pt x="208" y="272"/>
                    <a:pt x="272" y="208"/>
                    <a:pt x="272" y="128"/>
                  </a:cubicBezTo>
                  <a:cubicBezTo>
                    <a:pt x="272" y="64"/>
                    <a:pt x="208" y="0"/>
                    <a:pt x="12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969;p78">
              <a:extLst>
                <a:ext uri="{FF2B5EF4-FFF2-40B4-BE49-F238E27FC236}">
                  <a16:creationId xmlns:a16="http://schemas.microsoft.com/office/drawing/2014/main" id="{AE27ABAE-9EF6-464F-A4AA-B45EDDEE69F0}"/>
                </a:ext>
              </a:extLst>
            </p:cNvPr>
            <p:cNvSpPr/>
            <p:nvPr/>
          </p:nvSpPr>
          <p:spPr>
            <a:xfrm>
              <a:off x="2701268" y="2797792"/>
              <a:ext cx="12739" cy="12739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1"/>
                  </a:moveTo>
                  <a:cubicBezTo>
                    <a:pt x="80" y="1"/>
                    <a:pt x="0" y="81"/>
                    <a:pt x="0" y="177"/>
                  </a:cubicBezTo>
                  <a:cubicBezTo>
                    <a:pt x="0" y="273"/>
                    <a:pt x="80" y="353"/>
                    <a:pt x="176" y="353"/>
                  </a:cubicBezTo>
                  <a:cubicBezTo>
                    <a:pt x="272" y="353"/>
                    <a:pt x="352" y="273"/>
                    <a:pt x="352" y="177"/>
                  </a:cubicBezTo>
                  <a:cubicBezTo>
                    <a:pt x="352" y="81"/>
                    <a:pt x="272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970;p78">
              <a:extLst>
                <a:ext uri="{FF2B5EF4-FFF2-40B4-BE49-F238E27FC236}">
                  <a16:creationId xmlns:a16="http://schemas.microsoft.com/office/drawing/2014/main" id="{2498BE7B-539A-42C4-BAAB-0054D711715C}"/>
                </a:ext>
              </a:extLst>
            </p:cNvPr>
            <p:cNvSpPr/>
            <p:nvPr/>
          </p:nvSpPr>
          <p:spPr>
            <a:xfrm>
              <a:off x="3052924" y="3555957"/>
              <a:ext cx="12739" cy="12739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0"/>
                  </a:moveTo>
                  <a:cubicBezTo>
                    <a:pt x="80" y="0"/>
                    <a:pt x="0" y="80"/>
                    <a:pt x="0" y="176"/>
                  </a:cubicBezTo>
                  <a:cubicBezTo>
                    <a:pt x="0" y="272"/>
                    <a:pt x="80" y="352"/>
                    <a:pt x="176" y="352"/>
                  </a:cubicBezTo>
                  <a:cubicBezTo>
                    <a:pt x="272" y="352"/>
                    <a:pt x="352" y="272"/>
                    <a:pt x="352" y="176"/>
                  </a:cubicBezTo>
                  <a:cubicBezTo>
                    <a:pt x="352" y="80"/>
                    <a:pt x="272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971;p78">
              <a:extLst>
                <a:ext uri="{FF2B5EF4-FFF2-40B4-BE49-F238E27FC236}">
                  <a16:creationId xmlns:a16="http://schemas.microsoft.com/office/drawing/2014/main" id="{1D143D13-7E02-4297-8679-12074D60E86F}"/>
                </a:ext>
              </a:extLst>
            </p:cNvPr>
            <p:cNvSpPr/>
            <p:nvPr/>
          </p:nvSpPr>
          <p:spPr>
            <a:xfrm>
              <a:off x="2755541" y="3704342"/>
              <a:ext cx="11584" cy="11584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61" y="1"/>
                  </a:moveTo>
                  <a:cubicBezTo>
                    <a:pt x="81" y="1"/>
                    <a:pt x="0" y="81"/>
                    <a:pt x="0" y="161"/>
                  </a:cubicBezTo>
                  <a:cubicBezTo>
                    <a:pt x="0" y="241"/>
                    <a:pt x="81" y="321"/>
                    <a:pt x="161" y="321"/>
                  </a:cubicBezTo>
                  <a:cubicBezTo>
                    <a:pt x="241" y="321"/>
                    <a:pt x="321" y="241"/>
                    <a:pt x="321" y="161"/>
                  </a:cubicBezTo>
                  <a:cubicBezTo>
                    <a:pt x="321" y="81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972;p78">
              <a:extLst>
                <a:ext uri="{FF2B5EF4-FFF2-40B4-BE49-F238E27FC236}">
                  <a16:creationId xmlns:a16="http://schemas.microsoft.com/office/drawing/2014/main" id="{267F284D-1BC4-467C-B003-28140D5054F0}"/>
                </a:ext>
              </a:extLst>
            </p:cNvPr>
            <p:cNvSpPr/>
            <p:nvPr/>
          </p:nvSpPr>
          <p:spPr>
            <a:xfrm>
              <a:off x="3183411" y="3415655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4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96"/>
                    <a:pt x="32" y="128"/>
                    <a:pt x="64" y="128"/>
                  </a:cubicBezTo>
                  <a:cubicBezTo>
                    <a:pt x="112" y="128"/>
                    <a:pt x="128" y="96"/>
                    <a:pt x="128" y="64"/>
                  </a:cubicBezTo>
                  <a:cubicBezTo>
                    <a:pt x="128" y="32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73;p78">
              <a:extLst>
                <a:ext uri="{FF2B5EF4-FFF2-40B4-BE49-F238E27FC236}">
                  <a16:creationId xmlns:a16="http://schemas.microsoft.com/office/drawing/2014/main" id="{9FDC0C40-5511-4652-BD46-1A0CF0D99215}"/>
                </a:ext>
              </a:extLst>
            </p:cNvPr>
            <p:cNvSpPr/>
            <p:nvPr/>
          </p:nvSpPr>
          <p:spPr>
            <a:xfrm>
              <a:off x="2746303" y="3246448"/>
              <a:ext cx="9274" cy="9274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28" y="1"/>
                  </a:moveTo>
                  <a:cubicBezTo>
                    <a:pt x="48" y="1"/>
                    <a:pt x="0" y="65"/>
                    <a:pt x="0" y="129"/>
                  </a:cubicBezTo>
                  <a:cubicBezTo>
                    <a:pt x="0" y="209"/>
                    <a:pt x="48" y="257"/>
                    <a:pt x="128" y="257"/>
                  </a:cubicBezTo>
                  <a:cubicBezTo>
                    <a:pt x="192" y="257"/>
                    <a:pt x="256" y="209"/>
                    <a:pt x="256" y="129"/>
                  </a:cubicBezTo>
                  <a:cubicBezTo>
                    <a:pt x="256" y="65"/>
                    <a:pt x="192" y="1"/>
                    <a:pt x="12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974;p78">
              <a:extLst>
                <a:ext uri="{FF2B5EF4-FFF2-40B4-BE49-F238E27FC236}">
                  <a16:creationId xmlns:a16="http://schemas.microsoft.com/office/drawing/2014/main" id="{2517C6FD-1862-4B38-84A6-4BBD788CA46C}"/>
                </a:ext>
              </a:extLst>
            </p:cNvPr>
            <p:cNvSpPr/>
            <p:nvPr/>
          </p:nvSpPr>
          <p:spPr>
            <a:xfrm>
              <a:off x="2448919" y="2922541"/>
              <a:ext cx="11584" cy="11007"/>
            </a:xfrm>
            <a:custGeom>
              <a:avLst/>
              <a:gdLst/>
              <a:ahLst/>
              <a:cxnLst/>
              <a:rect l="l" t="t" r="r" b="b"/>
              <a:pathLst>
                <a:path w="321" h="305" extrusionOk="0">
                  <a:moveTo>
                    <a:pt x="161" y="0"/>
                  </a:moveTo>
                  <a:cubicBezTo>
                    <a:pt x="81" y="0"/>
                    <a:pt x="1" y="64"/>
                    <a:pt x="1" y="144"/>
                  </a:cubicBezTo>
                  <a:cubicBezTo>
                    <a:pt x="1" y="240"/>
                    <a:pt x="81" y="304"/>
                    <a:pt x="161" y="304"/>
                  </a:cubicBezTo>
                  <a:cubicBezTo>
                    <a:pt x="241" y="304"/>
                    <a:pt x="321" y="240"/>
                    <a:pt x="321" y="144"/>
                  </a:cubicBezTo>
                  <a:cubicBezTo>
                    <a:pt x="321" y="64"/>
                    <a:pt x="241" y="0"/>
                    <a:pt x="16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75;p78">
              <a:extLst>
                <a:ext uri="{FF2B5EF4-FFF2-40B4-BE49-F238E27FC236}">
                  <a16:creationId xmlns:a16="http://schemas.microsoft.com/office/drawing/2014/main" id="{A8F0F476-F226-47D1-AA74-64512DBE3C84}"/>
                </a:ext>
              </a:extLst>
            </p:cNvPr>
            <p:cNvSpPr/>
            <p:nvPr/>
          </p:nvSpPr>
          <p:spPr>
            <a:xfrm>
              <a:off x="2805195" y="2941594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29" y="0"/>
                  </a:moveTo>
                  <a:cubicBezTo>
                    <a:pt x="65" y="0"/>
                    <a:pt x="1" y="64"/>
                    <a:pt x="1" y="128"/>
                  </a:cubicBezTo>
                  <a:cubicBezTo>
                    <a:pt x="1" y="208"/>
                    <a:pt x="65" y="256"/>
                    <a:pt x="129" y="256"/>
                  </a:cubicBezTo>
                  <a:cubicBezTo>
                    <a:pt x="209" y="256"/>
                    <a:pt x="273" y="208"/>
                    <a:pt x="273" y="128"/>
                  </a:cubicBezTo>
                  <a:cubicBezTo>
                    <a:pt x="273" y="64"/>
                    <a:pt x="209" y="0"/>
                    <a:pt x="12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976;p78">
              <a:extLst>
                <a:ext uri="{FF2B5EF4-FFF2-40B4-BE49-F238E27FC236}">
                  <a16:creationId xmlns:a16="http://schemas.microsoft.com/office/drawing/2014/main" id="{FF415B45-88E7-4B58-A35E-3B2F638F2CC8}"/>
                </a:ext>
              </a:extLst>
            </p:cNvPr>
            <p:cNvSpPr/>
            <p:nvPr/>
          </p:nvSpPr>
          <p:spPr>
            <a:xfrm>
              <a:off x="2232404" y="2783357"/>
              <a:ext cx="12739" cy="11007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192" y="1"/>
                  </a:moveTo>
                  <a:cubicBezTo>
                    <a:pt x="0" y="17"/>
                    <a:pt x="0" y="289"/>
                    <a:pt x="192" y="305"/>
                  </a:cubicBezTo>
                  <a:cubicBezTo>
                    <a:pt x="272" y="305"/>
                    <a:pt x="336" y="241"/>
                    <a:pt x="352" y="161"/>
                  </a:cubicBezTo>
                  <a:cubicBezTo>
                    <a:pt x="352" y="65"/>
                    <a:pt x="272" y="1"/>
                    <a:pt x="19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977;p78">
              <a:extLst>
                <a:ext uri="{FF2B5EF4-FFF2-40B4-BE49-F238E27FC236}">
                  <a16:creationId xmlns:a16="http://schemas.microsoft.com/office/drawing/2014/main" id="{CD02C6AC-F8B6-4719-83E3-1EDD35419963}"/>
                </a:ext>
              </a:extLst>
            </p:cNvPr>
            <p:cNvSpPr/>
            <p:nvPr/>
          </p:nvSpPr>
          <p:spPr>
            <a:xfrm>
              <a:off x="2094412" y="3838870"/>
              <a:ext cx="26019" cy="25442"/>
            </a:xfrm>
            <a:custGeom>
              <a:avLst/>
              <a:gdLst/>
              <a:ahLst/>
              <a:cxnLst/>
              <a:rect l="l" t="t" r="r" b="b"/>
              <a:pathLst>
                <a:path w="721" h="705" extrusionOk="0">
                  <a:moveTo>
                    <a:pt x="368" y="1"/>
                  </a:moveTo>
                  <a:cubicBezTo>
                    <a:pt x="160" y="1"/>
                    <a:pt x="0" y="161"/>
                    <a:pt x="0" y="353"/>
                  </a:cubicBezTo>
                  <a:cubicBezTo>
                    <a:pt x="0" y="545"/>
                    <a:pt x="160" y="705"/>
                    <a:pt x="368" y="705"/>
                  </a:cubicBezTo>
                  <a:cubicBezTo>
                    <a:pt x="560" y="705"/>
                    <a:pt x="720" y="545"/>
                    <a:pt x="720" y="353"/>
                  </a:cubicBezTo>
                  <a:cubicBezTo>
                    <a:pt x="720" y="161"/>
                    <a:pt x="560" y="1"/>
                    <a:pt x="36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978;p78">
              <a:extLst>
                <a:ext uri="{FF2B5EF4-FFF2-40B4-BE49-F238E27FC236}">
                  <a16:creationId xmlns:a16="http://schemas.microsoft.com/office/drawing/2014/main" id="{34FDCF76-942B-415D-886C-EC2EB1416290}"/>
                </a:ext>
              </a:extLst>
            </p:cNvPr>
            <p:cNvSpPr/>
            <p:nvPr/>
          </p:nvSpPr>
          <p:spPr>
            <a:xfrm>
              <a:off x="2263582" y="4167432"/>
              <a:ext cx="6965" cy="6387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96" y="1"/>
                  </a:moveTo>
                  <a:cubicBezTo>
                    <a:pt x="0" y="17"/>
                    <a:pt x="0" y="161"/>
                    <a:pt x="96" y="177"/>
                  </a:cubicBezTo>
                  <a:cubicBezTo>
                    <a:pt x="144" y="177"/>
                    <a:pt x="192" y="145"/>
                    <a:pt x="192" y="97"/>
                  </a:cubicBezTo>
                  <a:cubicBezTo>
                    <a:pt x="192" y="49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979;p78">
              <a:extLst>
                <a:ext uri="{FF2B5EF4-FFF2-40B4-BE49-F238E27FC236}">
                  <a16:creationId xmlns:a16="http://schemas.microsoft.com/office/drawing/2014/main" id="{3C1D9517-4261-44F7-AFD4-C5584CC927A8}"/>
                </a:ext>
              </a:extLst>
            </p:cNvPr>
            <p:cNvSpPr/>
            <p:nvPr/>
          </p:nvSpPr>
          <p:spPr>
            <a:xfrm>
              <a:off x="3402813" y="4046184"/>
              <a:ext cx="26596" cy="22266"/>
            </a:xfrm>
            <a:custGeom>
              <a:avLst/>
              <a:gdLst/>
              <a:ahLst/>
              <a:cxnLst/>
              <a:rect l="l" t="t" r="r" b="b"/>
              <a:pathLst>
                <a:path w="737" h="617" extrusionOk="0">
                  <a:moveTo>
                    <a:pt x="417" y="0"/>
                  </a:moveTo>
                  <a:cubicBezTo>
                    <a:pt x="145" y="0"/>
                    <a:pt x="1" y="320"/>
                    <a:pt x="193" y="528"/>
                  </a:cubicBezTo>
                  <a:cubicBezTo>
                    <a:pt x="259" y="589"/>
                    <a:pt x="336" y="616"/>
                    <a:pt x="411" y="616"/>
                  </a:cubicBezTo>
                  <a:cubicBezTo>
                    <a:pt x="573" y="616"/>
                    <a:pt x="726" y="490"/>
                    <a:pt x="737" y="304"/>
                  </a:cubicBezTo>
                  <a:cubicBezTo>
                    <a:pt x="737" y="128"/>
                    <a:pt x="593" y="0"/>
                    <a:pt x="41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980;p78">
              <a:extLst>
                <a:ext uri="{FF2B5EF4-FFF2-40B4-BE49-F238E27FC236}">
                  <a16:creationId xmlns:a16="http://schemas.microsoft.com/office/drawing/2014/main" id="{784869B2-2130-4AC7-9FB0-8D576F723951}"/>
                </a:ext>
              </a:extLst>
            </p:cNvPr>
            <p:cNvSpPr/>
            <p:nvPr/>
          </p:nvSpPr>
          <p:spPr>
            <a:xfrm>
              <a:off x="3894771" y="4260390"/>
              <a:ext cx="26596" cy="22266"/>
            </a:xfrm>
            <a:custGeom>
              <a:avLst/>
              <a:gdLst/>
              <a:ahLst/>
              <a:cxnLst/>
              <a:rect l="l" t="t" r="r" b="b"/>
              <a:pathLst>
                <a:path w="737" h="617" extrusionOk="0">
                  <a:moveTo>
                    <a:pt x="417" y="1"/>
                  </a:moveTo>
                  <a:cubicBezTo>
                    <a:pt x="145" y="1"/>
                    <a:pt x="1" y="321"/>
                    <a:pt x="209" y="529"/>
                  </a:cubicBezTo>
                  <a:cubicBezTo>
                    <a:pt x="270" y="590"/>
                    <a:pt x="345" y="617"/>
                    <a:pt x="420" y="617"/>
                  </a:cubicBezTo>
                  <a:cubicBezTo>
                    <a:pt x="580" y="617"/>
                    <a:pt x="737" y="491"/>
                    <a:pt x="737" y="305"/>
                  </a:cubicBezTo>
                  <a:cubicBezTo>
                    <a:pt x="737" y="129"/>
                    <a:pt x="593" y="1"/>
                    <a:pt x="41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981;p78">
              <a:extLst>
                <a:ext uri="{FF2B5EF4-FFF2-40B4-BE49-F238E27FC236}">
                  <a16:creationId xmlns:a16="http://schemas.microsoft.com/office/drawing/2014/main" id="{4254D4E7-0BAC-4A0B-8E65-19A817A149C7}"/>
                </a:ext>
              </a:extLst>
            </p:cNvPr>
            <p:cNvSpPr/>
            <p:nvPr/>
          </p:nvSpPr>
          <p:spPr>
            <a:xfrm>
              <a:off x="4950896" y="3219311"/>
              <a:ext cx="11007" cy="9419"/>
            </a:xfrm>
            <a:custGeom>
              <a:avLst/>
              <a:gdLst/>
              <a:ahLst/>
              <a:cxnLst/>
              <a:rect l="l" t="t" r="r" b="b"/>
              <a:pathLst>
                <a:path w="305" h="261" extrusionOk="0">
                  <a:moveTo>
                    <a:pt x="176" y="1"/>
                  </a:moveTo>
                  <a:cubicBezTo>
                    <a:pt x="64" y="1"/>
                    <a:pt x="0" y="145"/>
                    <a:pt x="80" y="225"/>
                  </a:cubicBezTo>
                  <a:cubicBezTo>
                    <a:pt x="105" y="249"/>
                    <a:pt x="136" y="260"/>
                    <a:pt x="167" y="260"/>
                  </a:cubicBezTo>
                  <a:cubicBezTo>
                    <a:pt x="236" y="260"/>
                    <a:pt x="304" y="206"/>
                    <a:pt x="304" y="129"/>
                  </a:cubicBezTo>
                  <a:cubicBezTo>
                    <a:pt x="304" y="65"/>
                    <a:pt x="256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982;p78">
              <a:extLst>
                <a:ext uri="{FF2B5EF4-FFF2-40B4-BE49-F238E27FC236}">
                  <a16:creationId xmlns:a16="http://schemas.microsoft.com/office/drawing/2014/main" id="{B1F827B6-A10E-4389-A8B8-D0BF061F3B7B}"/>
                </a:ext>
              </a:extLst>
            </p:cNvPr>
            <p:cNvSpPr/>
            <p:nvPr/>
          </p:nvSpPr>
          <p:spPr>
            <a:xfrm>
              <a:off x="4489538" y="3126931"/>
              <a:ext cx="28906" cy="28329"/>
            </a:xfrm>
            <a:custGeom>
              <a:avLst/>
              <a:gdLst/>
              <a:ahLst/>
              <a:cxnLst/>
              <a:rect l="l" t="t" r="r" b="b"/>
              <a:pathLst>
                <a:path w="801" h="785" extrusionOk="0">
                  <a:moveTo>
                    <a:pt x="400" y="0"/>
                  </a:moveTo>
                  <a:cubicBezTo>
                    <a:pt x="176" y="0"/>
                    <a:pt x="0" y="176"/>
                    <a:pt x="0" y="384"/>
                  </a:cubicBezTo>
                  <a:cubicBezTo>
                    <a:pt x="0" y="608"/>
                    <a:pt x="176" y="785"/>
                    <a:pt x="400" y="785"/>
                  </a:cubicBezTo>
                  <a:cubicBezTo>
                    <a:pt x="624" y="785"/>
                    <a:pt x="800" y="608"/>
                    <a:pt x="800" y="384"/>
                  </a:cubicBezTo>
                  <a:cubicBezTo>
                    <a:pt x="800" y="176"/>
                    <a:pt x="624" y="0"/>
                    <a:pt x="400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983;p78">
              <a:extLst>
                <a:ext uri="{FF2B5EF4-FFF2-40B4-BE49-F238E27FC236}">
                  <a16:creationId xmlns:a16="http://schemas.microsoft.com/office/drawing/2014/main" id="{1B8C9CEC-24C5-447C-9DBD-CFE0B027F190}"/>
                </a:ext>
              </a:extLst>
            </p:cNvPr>
            <p:cNvSpPr/>
            <p:nvPr/>
          </p:nvSpPr>
          <p:spPr>
            <a:xfrm>
              <a:off x="4247583" y="2031580"/>
              <a:ext cx="19090" cy="15806"/>
            </a:xfrm>
            <a:custGeom>
              <a:avLst/>
              <a:gdLst/>
              <a:ahLst/>
              <a:cxnLst/>
              <a:rect l="l" t="t" r="r" b="b"/>
              <a:pathLst>
                <a:path w="529" h="438" extrusionOk="0">
                  <a:moveTo>
                    <a:pt x="305" y="0"/>
                  </a:moveTo>
                  <a:cubicBezTo>
                    <a:pt x="97" y="0"/>
                    <a:pt x="1" y="240"/>
                    <a:pt x="145" y="368"/>
                  </a:cubicBezTo>
                  <a:cubicBezTo>
                    <a:pt x="193" y="416"/>
                    <a:pt x="251" y="438"/>
                    <a:pt x="308" y="438"/>
                  </a:cubicBezTo>
                  <a:cubicBezTo>
                    <a:pt x="422" y="438"/>
                    <a:pt x="529" y="352"/>
                    <a:pt x="529" y="224"/>
                  </a:cubicBezTo>
                  <a:cubicBezTo>
                    <a:pt x="529" y="96"/>
                    <a:pt x="417" y="0"/>
                    <a:pt x="305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984;p78">
              <a:extLst>
                <a:ext uri="{FF2B5EF4-FFF2-40B4-BE49-F238E27FC236}">
                  <a16:creationId xmlns:a16="http://schemas.microsoft.com/office/drawing/2014/main" id="{29D7C512-A702-4395-A28B-4189097ECA78}"/>
                </a:ext>
              </a:extLst>
            </p:cNvPr>
            <p:cNvSpPr/>
            <p:nvPr/>
          </p:nvSpPr>
          <p:spPr>
            <a:xfrm>
              <a:off x="3766594" y="1705905"/>
              <a:ext cx="30061" cy="25766"/>
            </a:xfrm>
            <a:custGeom>
              <a:avLst/>
              <a:gdLst/>
              <a:ahLst/>
              <a:cxnLst/>
              <a:rect l="l" t="t" r="r" b="b"/>
              <a:pathLst>
                <a:path w="833" h="714" extrusionOk="0">
                  <a:moveTo>
                    <a:pt x="481" y="1"/>
                  </a:moveTo>
                  <a:cubicBezTo>
                    <a:pt x="161" y="1"/>
                    <a:pt x="1" y="385"/>
                    <a:pt x="225" y="609"/>
                  </a:cubicBezTo>
                  <a:cubicBezTo>
                    <a:pt x="297" y="681"/>
                    <a:pt x="385" y="713"/>
                    <a:pt x="473" y="713"/>
                  </a:cubicBezTo>
                  <a:cubicBezTo>
                    <a:pt x="656" y="713"/>
                    <a:pt x="833" y="570"/>
                    <a:pt x="833" y="353"/>
                  </a:cubicBezTo>
                  <a:cubicBezTo>
                    <a:pt x="833" y="161"/>
                    <a:pt x="673" y="1"/>
                    <a:pt x="48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985;p78">
              <a:extLst>
                <a:ext uri="{FF2B5EF4-FFF2-40B4-BE49-F238E27FC236}">
                  <a16:creationId xmlns:a16="http://schemas.microsoft.com/office/drawing/2014/main" id="{7C54C311-ECBC-47AA-9070-AE650E1BC46E}"/>
                </a:ext>
              </a:extLst>
            </p:cNvPr>
            <p:cNvSpPr/>
            <p:nvPr/>
          </p:nvSpPr>
          <p:spPr>
            <a:xfrm>
              <a:off x="4020097" y="2274077"/>
              <a:ext cx="12739" cy="12739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1"/>
                  </a:moveTo>
                  <a:cubicBezTo>
                    <a:pt x="80" y="1"/>
                    <a:pt x="0" y="81"/>
                    <a:pt x="0" y="177"/>
                  </a:cubicBezTo>
                  <a:cubicBezTo>
                    <a:pt x="0" y="273"/>
                    <a:pt x="80" y="353"/>
                    <a:pt x="176" y="353"/>
                  </a:cubicBezTo>
                  <a:cubicBezTo>
                    <a:pt x="272" y="353"/>
                    <a:pt x="352" y="273"/>
                    <a:pt x="352" y="177"/>
                  </a:cubicBezTo>
                  <a:cubicBezTo>
                    <a:pt x="352" y="81"/>
                    <a:pt x="272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986;p78">
              <a:extLst>
                <a:ext uri="{FF2B5EF4-FFF2-40B4-BE49-F238E27FC236}">
                  <a16:creationId xmlns:a16="http://schemas.microsoft.com/office/drawing/2014/main" id="{864358B7-48B1-4AE7-B843-4C60A4985F8E}"/>
                </a:ext>
              </a:extLst>
            </p:cNvPr>
            <p:cNvSpPr/>
            <p:nvPr/>
          </p:nvSpPr>
          <p:spPr>
            <a:xfrm>
              <a:off x="5625882" y="2162066"/>
              <a:ext cx="26596" cy="22410"/>
            </a:xfrm>
            <a:custGeom>
              <a:avLst/>
              <a:gdLst/>
              <a:ahLst/>
              <a:cxnLst/>
              <a:rect l="l" t="t" r="r" b="b"/>
              <a:pathLst>
                <a:path w="737" h="621" extrusionOk="0">
                  <a:moveTo>
                    <a:pt x="417" y="1"/>
                  </a:moveTo>
                  <a:cubicBezTo>
                    <a:pt x="145" y="1"/>
                    <a:pt x="1" y="337"/>
                    <a:pt x="193" y="529"/>
                  </a:cubicBezTo>
                  <a:cubicBezTo>
                    <a:pt x="261" y="592"/>
                    <a:pt x="344" y="620"/>
                    <a:pt x="424" y="620"/>
                  </a:cubicBezTo>
                  <a:cubicBezTo>
                    <a:pt x="586" y="620"/>
                    <a:pt x="737" y="503"/>
                    <a:pt x="737" y="321"/>
                  </a:cubicBezTo>
                  <a:cubicBezTo>
                    <a:pt x="737" y="145"/>
                    <a:pt x="593" y="1"/>
                    <a:pt x="41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987;p78">
              <a:extLst>
                <a:ext uri="{FF2B5EF4-FFF2-40B4-BE49-F238E27FC236}">
                  <a16:creationId xmlns:a16="http://schemas.microsoft.com/office/drawing/2014/main" id="{1924B61A-7FBA-4EFB-8F94-292BB0202FF0}"/>
                </a:ext>
              </a:extLst>
            </p:cNvPr>
            <p:cNvSpPr/>
            <p:nvPr/>
          </p:nvSpPr>
          <p:spPr>
            <a:xfrm>
              <a:off x="5888046" y="2810494"/>
              <a:ext cx="22555" cy="19199"/>
            </a:xfrm>
            <a:custGeom>
              <a:avLst/>
              <a:gdLst/>
              <a:ahLst/>
              <a:cxnLst/>
              <a:rect l="l" t="t" r="r" b="b"/>
              <a:pathLst>
                <a:path w="625" h="532" extrusionOk="0">
                  <a:moveTo>
                    <a:pt x="352" y="1"/>
                  </a:moveTo>
                  <a:cubicBezTo>
                    <a:pt x="112" y="1"/>
                    <a:pt x="0" y="289"/>
                    <a:pt x="160" y="449"/>
                  </a:cubicBezTo>
                  <a:cubicBezTo>
                    <a:pt x="218" y="506"/>
                    <a:pt x="287" y="531"/>
                    <a:pt x="354" y="531"/>
                  </a:cubicBezTo>
                  <a:cubicBezTo>
                    <a:pt x="493" y="531"/>
                    <a:pt x="624" y="424"/>
                    <a:pt x="624" y="273"/>
                  </a:cubicBezTo>
                  <a:cubicBezTo>
                    <a:pt x="624" y="113"/>
                    <a:pt x="496" y="1"/>
                    <a:pt x="35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988;p78">
              <a:extLst>
                <a:ext uri="{FF2B5EF4-FFF2-40B4-BE49-F238E27FC236}">
                  <a16:creationId xmlns:a16="http://schemas.microsoft.com/office/drawing/2014/main" id="{AD74CE93-8D7E-4EF1-9FDE-ABAB6CA49B47}"/>
                </a:ext>
              </a:extLst>
            </p:cNvPr>
            <p:cNvSpPr/>
            <p:nvPr/>
          </p:nvSpPr>
          <p:spPr>
            <a:xfrm>
              <a:off x="5248821" y="3027623"/>
              <a:ext cx="26019" cy="22374"/>
            </a:xfrm>
            <a:custGeom>
              <a:avLst/>
              <a:gdLst/>
              <a:ahLst/>
              <a:cxnLst/>
              <a:rect l="l" t="t" r="r" b="b"/>
              <a:pathLst>
                <a:path w="721" h="620" extrusionOk="0">
                  <a:moveTo>
                    <a:pt x="417" y="0"/>
                  </a:moveTo>
                  <a:cubicBezTo>
                    <a:pt x="145" y="0"/>
                    <a:pt x="1" y="336"/>
                    <a:pt x="193" y="528"/>
                  </a:cubicBezTo>
                  <a:cubicBezTo>
                    <a:pt x="261" y="591"/>
                    <a:pt x="341" y="620"/>
                    <a:pt x="417" y="620"/>
                  </a:cubicBezTo>
                  <a:cubicBezTo>
                    <a:pt x="576" y="620"/>
                    <a:pt x="721" y="498"/>
                    <a:pt x="721" y="304"/>
                  </a:cubicBezTo>
                  <a:cubicBezTo>
                    <a:pt x="721" y="144"/>
                    <a:pt x="593" y="0"/>
                    <a:pt x="41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989;p78">
              <a:extLst>
                <a:ext uri="{FF2B5EF4-FFF2-40B4-BE49-F238E27FC236}">
                  <a16:creationId xmlns:a16="http://schemas.microsoft.com/office/drawing/2014/main" id="{001ECE47-AA32-4EE2-907C-6839E889AD89}"/>
                </a:ext>
              </a:extLst>
            </p:cNvPr>
            <p:cNvSpPr/>
            <p:nvPr/>
          </p:nvSpPr>
          <p:spPr>
            <a:xfrm>
              <a:off x="5319838" y="2497557"/>
              <a:ext cx="15626" cy="16203"/>
            </a:xfrm>
            <a:custGeom>
              <a:avLst/>
              <a:gdLst/>
              <a:ahLst/>
              <a:cxnLst/>
              <a:rect l="l" t="t" r="r" b="b"/>
              <a:pathLst>
                <a:path w="433" h="449" extrusionOk="0">
                  <a:moveTo>
                    <a:pt x="225" y="0"/>
                  </a:moveTo>
                  <a:cubicBezTo>
                    <a:pt x="97" y="0"/>
                    <a:pt x="1" y="96"/>
                    <a:pt x="1" y="224"/>
                  </a:cubicBezTo>
                  <a:cubicBezTo>
                    <a:pt x="1" y="352"/>
                    <a:pt x="97" y="448"/>
                    <a:pt x="225" y="448"/>
                  </a:cubicBezTo>
                  <a:cubicBezTo>
                    <a:pt x="337" y="448"/>
                    <a:pt x="433" y="352"/>
                    <a:pt x="433" y="224"/>
                  </a:cubicBezTo>
                  <a:cubicBezTo>
                    <a:pt x="433" y="96"/>
                    <a:pt x="337" y="0"/>
                    <a:pt x="225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990;p78">
              <a:extLst>
                <a:ext uri="{FF2B5EF4-FFF2-40B4-BE49-F238E27FC236}">
                  <a16:creationId xmlns:a16="http://schemas.microsoft.com/office/drawing/2014/main" id="{2CA5E3DD-0DF3-4D1E-A33F-FA6C8FCDDAAC}"/>
                </a:ext>
              </a:extLst>
            </p:cNvPr>
            <p:cNvSpPr/>
            <p:nvPr/>
          </p:nvSpPr>
          <p:spPr>
            <a:xfrm>
              <a:off x="5875344" y="3941102"/>
              <a:ext cx="27751" cy="23746"/>
            </a:xfrm>
            <a:custGeom>
              <a:avLst/>
              <a:gdLst/>
              <a:ahLst/>
              <a:cxnLst/>
              <a:rect l="l" t="t" r="r" b="b"/>
              <a:pathLst>
                <a:path w="769" h="658" extrusionOk="0">
                  <a:moveTo>
                    <a:pt x="448" y="0"/>
                  </a:moveTo>
                  <a:cubicBezTo>
                    <a:pt x="144" y="0"/>
                    <a:pt x="0" y="352"/>
                    <a:pt x="208" y="560"/>
                  </a:cubicBezTo>
                  <a:cubicBezTo>
                    <a:pt x="276" y="628"/>
                    <a:pt x="358" y="658"/>
                    <a:pt x="439" y="658"/>
                  </a:cubicBezTo>
                  <a:cubicBezTo>
                    <a:pt x="607" y="658"/>
                    <a:pt x="768" y="526"/>
                    <a:pt x="768" y="320"/>
                  </a:cubicBezTo>
                  <a:cubicBezTo>
                    <a:pt x="768" y="144"/>
                    <a:pt x="624" y="0"/>
                    <a:pt x="44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991;p78">
              <a:extLst>
                <a:ext uri="{FF2B5EF4-FFF2-40B4-BE49-F238E27FC236}">
                  <a16:creationId xmlns:a16="http://schemas.microsoft.com/office/drawing/2014/main" id="{5D36E0D6-A9A5-493A-8878-5013A8BDF34F}"/>
                </a:ext>
              </a:extLst>
            </p:cNvPr>
            <p:cNvSpPr/>
            <p:nvPr/>
          </p:nvSpPr>
          <p:spPr>
            <a:xfrm>
              <a:off x="5950980" y="3581939"/>
              <a:ext cx="16781" cy="14291"/>
            </a:xfrm>
            <a:custGeom>
              <a:avLst/>
              <a:gdLst/>
              <a:ahLst/>
              <a:cxnLst/>
              <a:rect l="l" t="t" r="r" b="b"/>
              <a:pathLst>
                <a:path w="465" h="396" extrusionOk="0">
                  <a:moveTo>
                    <a:pt x="272" y="0"/>
                  </a:moveTo>
                  <a:cubicBezTo>
                    <a:pt x="96" y="0"/>
                    <a:pt x="0" y="208"/>
                    <a:pt x="128" y="336"/>
                  </a:cubicBezTo>
                  <a:cubicBezTo>
                    <a:pt x="169" y="377"/>
                    <a:pt x="218" y="395"/>
                    <a:pt x="266" y="395"/>
                  </a:cubicBezTo>
                  <a:cubicBezTo>
                    <a:pt x="368" y="395"/>
                    <a:pt x="464" y="312"/>
                    <a:pt x="464" y="192"/>
                  </a:cubicBezTo>
                  <a:cubicBezTo>
                    <a:pt x="464" y="80"/>
                    <a:pt x="384" y="0"/>
                    <a:pt x="27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992;p78">
              <a:extLst>
                <a:ext uri="{FF2B5EF4-FFF2-40B4-BE49-F238E27FC236}">
                  <a16:creationId xmlns:a16="http://schemas.microsoft.com/office/drawing/2014/main" id="{468C2915-13C4-4C02-AFB5-478AA134E9F6}"/>
                </a:ext>
              </a:extLst>
            </p:cNvPr>
            <p:cNvSpPr/>
            <p:nvPr/>
          </p:nvSpPr>
          <p:spPr>
            <a:xfrm>
              <a:off x="5472301" y="3459535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192" y="0"/>
                  </a:moveTo>
                  <a:cubicBezTo>
                    <a:pt x="80" y="0"/>
                    <a:pt x="0" y="96"/>
                    <a:pt x="0" y="208"/>
                  </a:cubicBezTo>
                  <a:cubicBezTo>
                    <a:pt x="0" y="304"/>
                    <a:pt x="80" y="400"/>
                    <a:pt x="192" y="400"/>
                  </a:cubicBezTo>
                  <a:cubicBezTo>
                    <a:pt x="304" y="400"/>
                    <a:pt x="400" y="304"/>
                    <a:pt x="400" y="208"/>
                  </a:cubicBezTo>
                  <a:cubicBezTo>
                    <a:pt x="400" y="96"/>
                    <a:pt x="304" y="0"/>
                    <a:pt x="19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993;p78">
              <a:extLst>
                <a:ext uri="{FF2B5EF4-FFF2-40B4-BE49-F238E27FC236}">
                  <a16:creationId xmlns:a16="http://schemas.microsoft.com/office/drawing/2014/main" id="{62FCEF4E-B428-463A-B2F1-EFB81A46D64F}"/>
                </a:ext>
              </a:extLst>
            </p:cNvPr>
            <p:cNvSpPr/>
            <p:nvPr/>
          </p:nvSpPr>
          <p:spPr>
            <a:xfrm>
              <a:off x="5422069" y="3818662"/>
              <a:ext cx="19090" cy="19090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56" y="1"/>
                  </a:moveTo>
                  <a:cubicBezTo>
                    <a:pt x="112" y="1"/>
                    <a:pt x="0" y="129"/>
                    <a:pt x="0" y="273"/>
                  </a:cubicBezTo>
                  <a:cubicBezTo>
                    <a:pt x="0" y="417"/>
                    <a:pt x="112" y="529"/>
                    <a:pt x="256" y="529"/>
                  </a:cubicBezTo>
                  <a:cubicBezTo>
                    <a:pt x="416" y="529"/>
                    <a:pt x="528" y="417"/>
                    <a:pt x="528" y="273"/>
                  </a:cubicBezTo>
                  <a:cubicBezTo>
                    <a:pt x="528" y="129"/>
                    <a:pt x="416" y="1"/>
                    <a:pt x="25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994;p78">
              <a:extLst>
                <a:ext uri="{FF2B5EF4-FFF2-40B4-BE49-F238E27FC236}">
                  <a16:creationId xmlns:a16="http://schemas.microsoft.com/office/drawing/2014/main" id="{B905E0F1-F422-4E11-9781-3C1C31ACC024}"/>
                </a:ext>
              </a:extLst>
            </p:cNvPr>
            <p:cNvSpPr/>
            <p:nvPr/>
          </p:nvSpPr>
          <p:spPr>
            <a:xfrm>
              <a:off x="4406397" y="4125284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44" y="0"/>
                  </a:moveTo>
                  <a:cubicBezTo>
                    <a:pt x="64" y="0"/>
                    <a:pt x="0" y="64"/>
                    <a:pt x="0" y="128"/>
                  </a:cubicBezTo>
                  <a:cubicBezTo>
                    <a:pt x="0" y="208"/>
                    <a:pt x="64" y="256"/>
                    <a:pt x="144" y="256"/>
                  </a:cubicBezTo>
                  <a:cubicBezTo>
                    <a:pt x="208" y="256"/>
                    <a:pt x="272" y="208"/>
                    <a:pt x="272" y="128"/>
                  </a:cubicBezTo>
                  <a:cubicBezTo>
                    <a:pt x="272" y="64"/>
                    <a:pt x="208" y="0"/>
                    <a:pt x="144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995;p78">
              <a:extLst>
                <a:ext uri="{FF2B5EF4-FFF2-40B4-BE49-F238E27FC236}">
                  <a16:creationId xmlns:a16="http://schemas.microsoft.com/office/drawing/2014/main" id="{981AEE06-5A15-4095-AD4F-6CF0EB689C6B}"/>
                </a:ext>
              </a:extLst>
            </p:cNvPr>
            <p:cNvSpPr/>
            <p:nvPr/>
          </p:nvSpPr>
          <p:spPr>
            <a:xfrm>
              <a:off x="4687000" y="4431906"/>
              <a:ext cx="7542" cy="6965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60"/>
                    <a:pt x="49" y="192"/>
                    <a:pt x="97" y="192"/>
                  </a:cubicBezTo>
                  <a:cubicBezTo>
                    <a:pt x="161" y="192"/>
                    <a:pt x="209" y="160"/>
                    <a:pt x="209" y="96"/>
                  </a:cubicBezTo>
                  <a:cubicBezTo>
                    <a:pt x="209" y="48"/>
                    <a:pt x="161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996;p78">
              <a:extLst>
                <a:ext uri="{FF2B5EF4-FFF2-40B4-BE49-F238E27FC236}">
                  <a16:creationId xmlns:a16="http://schemas.microsoft.com/office/drawing/2014/main" id="{5BEC2772-92D0-469C-BB06-0219A545D6E6}"/>
                </a:ext>
              </a:extLst>
            </p:cNvPr>
            <p:cNvSpPr/>
            <p:nvPr/>
          </p:nvSpPr>
          <p:spPr>
            <a:xfrm>
              <a:off x="4863677" y="3550183"/>
              <a:ext cx="14507" cy="14471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9" y="0"/>
                  </a:moveTo>
                  <a:cubicBezTo>
                    <a:pt x="97" y="0"/>
                    <a:pt x="1" y="96"/>
                    <a:pt x="1" y="208"/>
                  </a:cubicBezTo>
                  <a:cubicBezTo>
                    <a:pt x="1" y="320"/>
                    <a:pt x="97" y="400"/>
                    <a:pt x="209" y="400"/>
                  </a:cubicBezTo>
                  <a:cubicBezTo>
                    <a:pt x="321" y="400"/>
                    <a:pt x="401" y="320"/>
                    <a:pt x="401" y="208"/>
                  </a:cubicBezTo>
                  <a:cubicBezTo>
                    <a:pt x="401" y="96"/>
                    <a:pt x="321" y="0"/>
                    <a:pt x="20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997;p78">
              <a:extLst>
                <a:ext uri="{FF2B5EF4-FFF2-40B4-BE49-F238E27FC236}">
                  <a16:creationId xmlns:a16="http://schemas.microsoft.com/office/drawing/2014/main" id="{FEA6FAC5-65A7-4D72-BC5A-F001BCB16AC6}"/>
                </a:ext>
              </a:extLst>
            </p:cNvPr>
            <p:cNvSpPr/>
            <p:nvPr/>
          </p:nvSpPr>
          <p:spPr>
            <a:xfrm>
              <a:off x="3983146" y="3378089"/>
              <a:ext cx="13894" cy="12089"/>
            </a:xfrm>
            <a:custGeom>
              <a:avLst/>
              <a:gdLst/>
              <a:ahLst/>
              <a:cxnLst/>
              <a:rect l="l" t="t" r="r" b="b"/>
              <a:pathLst>
                <a:path w="385" h="335" extrusionOk="0">
                  <a:moveTo>
                    <a:pt x="224" y="1"/>
                  </a:moveTo>
                  <a:cubicBezTo>
                    <a:pt x="64" y="1"/>
                    <a:pt x="0" y="177"/>
                    <a:pt x="96" y="289"/>
                  </a:cubicBezTo>
                  <a:cubicBezTo>
                    <a:pt x="132" y="320"/>
                    <a:pt x="175" y="334"/>
                    <a:pt x="216" y="334"/>
                  </a:cubicBezTo>
                  <a:cubicBezTo>
                    <a:pt x="303" y="334"/>
                    <a:pt x="384" y="270"/>
                    <a:pt x="384" y="161"/>
                  </a:cubicBezTo>
                  <a:cubicBezTo>
                    <a:pt x="384" y="81"/>
                    <a:pt x="304" y="1"/>
                    <a:pt x="22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998;p78">
              <a:extLst>
                <a:ext uri="{FF2B5EF4-FFF2-40B4-BE49-F238E27FC236}">
                  <a16:creationId xmlns:a16="http://schemas.microsoft.com/office/drawing/2014/main" id="{3CA7E719-8EDF-49CE-8F8C-6FC264BB44E7}"/>
                </a:ext>
              </a:extLst>
            </p:cNvPr>
            <p:cNvSpPr/>
            <p:nvPr/>
          </p:nvSpPr>
          <p:spPr>
            <a:xfrm>
              <a:off x="4450277" y="2609568"/>
              <a:ext cx="13894" cy="11765"/>
            </a:xfrm>
            <a:custGeom>
              <a:avLst/>
              <a:gdLst/>
              <a:ahLst/>
              <a:cxnLst/>
              <a:rect l="l" t="t" r="r" b="b"/>
              <a:pathLst>
                <a:path w="385" h="326" extrusionOk="0">
                  <a:moveTo>
                    <a:pt x="208" y="0"/>
                  </a:moveTo>
                  <a:cubicBezTo>
                    <a:pt x="64" y="0"/>
                    <a:pt x="0" y="176"/>
                    <a:pt x="96" y="272"/>
                  </a:cubicBezTo>
                  <a:cubicBezTo>
                    <a:pt x="133" y="309"/>
                    <a:pt x="176" y="325"/>
                    <a:pt x="218" y="325"/>
                  </a:cubicBezTo>
                  <a:cubicBezTo>
                    <a:pt x="305" y="325"/>
                    <a:pt x="384" y="257"/>
                    <a:pt x="384" y="160"/>
                  </a:cubicBezTo>
                  <a:cubicBezTo>
                    <a:pt x="384" y="64"/>
                    <a:pt x="304" y="0"/>
                    <a:pt x="20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999;p78">
              <a:extLst>
                <a:ext uri="{FF2B5EF4-FFF2-40B4-BE49-F238E27FC236}">
                  <a16:creationId xmlns:a16="http://schemas.microsoft.com/office/drawing/2014/main" id="{6384B66F-6AB1-44D4-BE48-2E098A7663B9}"/>
                </a:ext>
              </a:extLst>
            </p:cNvPr>
            <p:cNvSpPr/>
            <p:nvPr/>
          </p:nvSpPr>
          <p:spPr>
            <a:xfrm>
              <a:off x="3567978" y="2906374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208" y="0"/>
                  </a:moveTo>
                  <a:cubicBezTo>
                    <a:pt x="96" y="0"/>
                    <a:pt x="0" y="80"/>
                    <a:pt x="0" y="192"/>
                  </a:cubicBezTo>
                  <a:cubicBezTo>
                    <a:pt x="0" y="304"/>
                    <a:pt x="96" y="400"/>
                    <a:pt x="208" y="400"/>
                  </a:cubicBezTo>
                  <a:cubicBezTo>
                    <a:pt x="320" y="400"/>
                    <a:pt x="400" y="304"/>
                    <a:pt x="400" y="192"/>
                  </a:cubicBezTo>
                  <a:cubicBezTo>
                    <a:pt x="400" y="80"/>
                    <a:pt x="320" y="0"/>
                    <a:pt x="20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000;p78">
              <a:extLst>
                <a:ext uri="{FF2B5EF4-FFF2-40B4-BE49-F238E27FC236}">
                  <a16:creationId xmlns:a16="http://schemas.microsoft.com/office/drawing/2014/main" id="{71EFF47B-976D-49FE-A6C2-B193E2291ACD}"/>
                </a:ext>
              </a:extLst>
            </p:cNvPr>
            <p:cNvSpPr/>
            <p:nvPr/>
          </p:nvSpPr>
          <p:spPr>
            <a:xfrm>
              <a:off x="3235374" y="2724465"/>
              <a:ext cx="7542" cy="6965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93"/>
                    <a:pt x="97" y="193"/>
                  </a:cubicBezTo>
                  <a:cubicBezTo>
                    <a:pt x="161" y="193"/>
                    <a:pt x="209" y="145"/>
                    <a:pt x="209" y="97"/>
                  </a:cubicBezTo>
                  <a:cubicBezTo>
                    <a:pt x="209" y="49"/>
                    <a:pt x="161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001;p78">
              <a:extLst>
                <a:ext uri="{FF2B5EF4-FFF2-40B4-BE49-F238E27FC236}">
                  <a16:creationId xmlns:a16="http://schemas.microsoft.com/office/drawing/2014/main" id="{4EABAAA2-650F-4752-B49A-34F903065D69}"/>
                </a:ext>
              </a:extLst>
            </p:cNvPr>
            <p:cNvSpPr/>
            <p:nvPr/>
          </p:nvSpPr>
          <p:spPr>
            <a:xfrm>
              <a:off x="3137221" y="2278696"/>
              <a:ext cx="16781" cy="14615"/>
            </a:xfrm>
            <a:custGeom>
              <a:avLst/>
              <a:gdLst/>
              <a:ahLst/>
              <a:cxnLst/>
              <a:rect l="l" t="t" r="r" b="b"/>
              <a:pathLst>
                <a:path w="465" h="405" extrusionOk="0">
                  <a:moveTo>
                    <a:pt x="272" y="1"/>
                  </a:moveTo>
                  <a:cubicBezTo>
                    <a:pt x="80" y="1"/>
                    <a:pt x="0" y="225"/>
                    <a:pt x="128" y="353"/>
                  </a:cubicBezTo>
                  <a:cubicBezTo>
                    <a:pt x="169" y="388"/>
                    <a:pt x="217" y="404"/>
                    <a:pt x="265" y="404"/>
                  </a:cubicBezTo>
                  <a:cubicBezTo>
                    <a:pt x="367" y="404"/>
                    <a:pt x="464" y="329"/>
                    <a:pt x="464" y="209"/>
                  </a:cubicBezTo>
                  <a:cubicBezTo>
                    <a:pt x="464" y="97"/>
                    <a:pt x="384" y="1"/>
                    <a:pt x="27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002;p78">
              <a:extLst>
                <a:ext uri="{FF2B5EF4-FFF2-40B4-BE49-F238E27FC236}">
                  <a16:creationId xmlns:a16="http://schemas.microsoft.com/office/drawing/2014/main" id="{1C7C2D83-CF3B-4B0A-8CB0-742BE7BFD364}"/>
                </a:ext>
              </a:extLst>
            </p:cNvPr>
            <p:cNvSpPr/>
            <p:nvPr/>
          </p:nvSpPr>
          <p:spPr>
            <a:xfrm>
              <a:off x="3525252" y="2386665"/>
              <a:ext cx="9852" cy="9888"/>
            </a:xfrm>
            <a:custGeom>
              <a:avLst/>
              <a:gdLst/>
              <a:ahLst/>
              <a:cxnLst/>
              <a:rect l="l" t="t" r="r" b="b"/>
              <a:pathLst>
                <a:path w="273" h="274" extrusionOk="0">
                  <a:moveTo>
                    <a:pt x="128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73"/>
                    <a:pt x="128" y="273"/>
                  </a:cubicBezTo>
                  <a:cubicBezTo>
                    <a:pt x="208" y="273"/>
                    <a:pt x="272" y="209"/>
                    <a:pt x="272" y="129"/>
                  </a:cubicBezTo>
                  <a:cubicBezTo>
                    <a:pt x="272" y="65"/>
                    <a:pt x="208" y="1"/>
                    <a:pt x="12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003;p78">
              <a:extLst>
                <a:ext uri="{FF2B5EF4-FFF2-40B4-BE49-F238E27FC236}">
                  <a16:creationId xmlns:a16="http://schemas.microsoft.com/office/drawing/2014/main" id="{2AA4E7A1-8437-4734-85AB-B05F7FCDA376}"/>
                </a:ext>
              </a:extLst>
            </p:cNvPr>
            <p:cNvSpPr/>
            <p:nvPr/>
          </p:nvSpPr>
          <p:spPr>
            <a:xfrm>
              <a:off x="3242880" y="2480236"/>
              <a:ext cx="6965" cy="696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7" y="0"/>
                  </a:moveTo>
                  <a:cubicBezTo>
                    <a:pt x="33" y="0"/>
                    <a:pt x="1" y="32"/>
                    <a:pt x="1" y="96"/>
                  </a:cubicBezTo>
                  <a:cubicBezTo>
                    <a:pt x="1" y="144"/>
                    <a:pt x="33" y="192"/>
                    <a:pt x="97" y="192"/>
                  </a:cubicBezTo>
                  <a:cubicBezTo>
                    <a:pt x="145" y="192"/>
                    <a:pt x="193" y="144"/>
                    <a:pt x="193" y="96"/>
                  </a:cubicBezTo>
                  <a:cubicBezTo>
                    <a:pt x="193" y="32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004;p78">
              <a:extLst>
                <a:ext uri="{FF2B5EF4-FFF2-40B4-BE49-F238E27FC236}">
                  <a16:creationId xmlns:a16="http://schemas.microsoft.com/office/drawing/2014/main" id="{1CB3E0A3-9357-475D-BF18-93C0A7D9FB2C}"/>
                </a:ext>
              </a:extLst>
            </p:cNvPr>
            <p:cNvSpPr/>
            <p:nvPr/>
          </p:nvSpPr>
          <p:spPr>
            <a:xfrm>
              <a:off x="2648727" y="2630931"/>
              <a:ext cx="16781" cy="14399"/>
            </a:xfrm>
            <a:custGeom>
              <a:avLst/>
              <a:gdLst/>
              <a:ahLst/>
              <a:cxnLst/>
              <a:rect l="l" t="t" r="r" b="b"/>
              <a:pathLst>
                <a:path w="465" h="399" extrusionOk="0">
                  <a:moveTo>
                    <a:pt x="272" y="0"/>
                  </a:moveTo>
                  <a:cubicBezTo>
                    <a:pt x="80" y="0"/>
                    <a:pt x="0" y="208"/>
                    <a:pt x="128" y="336"/>
                  </a:cubicBezTo>
                  <a:cubicBezTo>
                    <a:pt x="171" y="379"/>
                    <a:pt x="223" y="399"/>
                    <a:pt x="272" y="399"/>
                  </a:cubicBezTo>
                  <a:cubicBezTo>
                    <a:pt x="372" y="399"/>
                    <a:pt x="464" y="320"/>
                    <a:pt x="464" y="192"/>
                  </a:cubicBezTo>
                  <a:cubicBezTo>
                    <a:pt x="464" y="80"/>
                    <a:pt x="368" y="0"/>
                    <a:pt x="27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005;p78">
              <a:extLst>
                <a:ext uri="{FF2B5EF4-FFF2-40B4-BE49-F238E27FC236}">
                  <a16:creationId xmlns:a16="http://schemas.microsoft.com/office/drawing/2014/main" id="{46F9E306-28B4-4375-BC5D-08CEF3F47C4B}"/>
                </a:ext>
              </a:extLst>
            </p:cNvPr>
            <p:cNvSpPr/>
            <p:nvPr/>
          </p:nvSpPr>
          <p:spPr>
            <a:xfrm>
              <a:off x="2234136" y="3289174"/>
              <a:ext cx="19668" cy="19668"/>
            </a:xfrm>
            <a:custGeom>
              <a:avLst/>
              <a:gdLst/>
              <a:ahLst/>
              <a:cxnLst/>
              <a:rect l="l" t="t" r="r" b="b"/>
              <a:pathLst>
                <a:path w="545" h="545" extrusionOk="0">
                  <a:moveTo>
                    <a:pt x="272" y="1"/>
                  </a:moveTo>
                  <a:cubicBezTo>
                    <a:pt x="128" y="1"/>
                    <a:pt x="0" y="129"/>
                    <a:pt x="0" y="273"/>
                  </a:cubicBezTo>
                  <a:cubicBezTo>
                    <a:pt x="0" y="417"/>
                    <a:pt x="128" y="545"/>
                    <a:pt x="272" y="545"/>
                  </a:cubicBezTo>
                  <a:cubicBezTo>
                    <a:pt x="416" y="545"/>
                    <a:pt x="544" y="417"/>
                    <a:pt x="544" y="273"/>
                  </a:cubicBezTo>
                  <a:cubicBezTo>
                    <a:pt x="544" y="129"/>
                    <a:pt x="416" y="1"/>
                    <a:pt x="27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006;p78">
              <a:extLst>
                <a:ext uri="{FF2B5EF4-FFF2-40B4-BE49-F238E27FC236}">
                  <a16:creationId xmlns:a16="http://schemas.microsoft.com/office/drawing/2014/main" id="{1BC43FD9-9413-4ACD-AF7C-246F14D719D2}"/>
                </a:ext>
              </a:extLst>
            </p:cNvPr>
            <p:cNvSpPr/>
            <p:nvPr/>
          </p:nvSpPr>
          <p:spPr>
            <a:xfrm>
              <a:off x="2332867" y="3687021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193" y="1"/>
                  </a:moveTo>
                  <a:cubicBezTo>
                    <a:pt x="81" y="1"/>
                    <a:pt x="1" y="97"/>
                    <a:pt x="1" y="193"/>
                  </a:cubicBezTo>
                  <a:cubicBezTo>
                    <a:pt x="1" y="305"/>
                    <a:pt x="81" y="401"/>
                    <a:pt x="193" y="401"/>
                  </a:cubicBezTo>
                  <a:cubicBezTo>
                    <a:pt x="305" y="401"/>
                    <a:pt x="401" y="305"/>
                    <a:pt x="401" y="193"/>
                  </a:cubicBezTo>
                  <a:cubicBezTo>
                    <a:pt x="401" y="97"/>
                    <a:pt x="305" y="1"/>
                    <a:pt x="193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007;p78">
              <a:extLst>
                <a:ext uri="{FF2B5EF4-FFF2-40B4-BE49-F238E27FC236}">
                  <a16:creationId xmlns:a16="http://schemas.microsoft.com/office/drawing/2014/main" id="{FD9B528F-7A18-43E4-898D-2676E4A97271}"/>
                </a:ext>
              </a:extLst>
            </p:cNvPr>
            <p:cNvSpPr/>
            <p:nvPr/>
          </p:nvSpPr>
          <p:spPr>
            <a:xfrm>
              <a:off x="2893533" y="4283485"/>
              <a:ext cx="11584" cy="9527"/>
            </a:xfrm>
            <a:custGeom>
              <a:avLst/>
              <a:gdLst/>
              <a:ahLst/>
              <a:cxnLst/>
              <a:rect l="l" t="t" r="r" b="b"/>
              <a:pathLst>
                <a:path w="321" h="264" extrusionOk="0">
                  <a:moveTo>
                    <a:pt x="177" y="1"/>
                  </a:moveTo>
                  <a:cubicBezTo>
                    <a:pt x="65" y="1"/>
                    <a:pt x="1" y="145"/>
                    <a:pt x="81" y="225"/>
                  </a:cubicBezTo>
                  <a:cubicBezTo>
                    <a:pt x="113" y="251"/>
                    <a:pt x="150" y="264"/>
                    <a:pt x="186" y="264"/>
                  </a:cubicBezTo>
                  <a:cubicBezTo>
                    <a:pt x="257" y="264"/>
                    <a:pt x="321" y="214"/>
                    <a:pt x="321" y="129"/>
                  </a:cubicBezTo>
                  <a:cubicBezTo>
                    <a:pt x="321" y="49"/>
                    <a:pt x="257" y="1"/>
                    <a:pt x="17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008;p78">
              <a:extLst>
                <a:ext uri="{FF2B5EF4-FFF2-40B4-BE49-F238E27FC236}">
                  <a16:creationId xmlns:a16="http://schemas.microsoft.com/office/drawing/2014/main" id="{87589C3F-A11A-4AA7-8EBD-ADFF553FABA6}"/>
                </a:ext>
              </a:extLst>
            </p:cNvPr>
            <p:cNvSpPr/>
            <p:nvPr/>
          </p:nvSpPr>
          <p:spPr>
            <a:xfrm>
              <a:off x="3108930" y="3907578"/>
              <a:ext cx="13894" cy="11765"/>
            </a:xfrm>
            <a:custGeom>
              <a:avLst/>
              <a:gdLst/>
              <a:ahLst/>
              <a:cxnLst/>
              <a:rect l="l" t="t" r="r" b="b"/>
              <a:pathLst>
                <a:path w="385" h="326" extrusionOk="0">
                  <a:moveTo>
                    <a:pt x="224" y="1"/>
                  </a:moveTo>
                  <a:cubicBezTo>
                    <a:pt x="80" y="1"/>
                    <a:pt x="0" y="177"/>
                    <a:pt x="96" y="273"/>
                  </a:cubicBezTo>
                  <a:cubicBezTo>
                    <a:pt x="133" y="310"/>
                    <a:pt x="176" y="326"/>
                    <a:pt x="218" y="326"/>
                  </a:cubicBezTo>
                  <a:cubicBezTo>
                    <a:pt x="305" y="326"/>
                    <a:pt x="384" y="258"/>
                    <a:pt x="384" y="161"/>
                  </a:cubicBezTo>
                  <a:cubicBezTo>
                    <a:pt x="384" y="65"/>
                    <a:pt x="304" y="1"/>
                    <a:pt x="22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009;p78">
              <a:extLst>
                <a:ext uri="{FF2B5EF4-FFF2-40B4-BE49-F238E27FC236}">
                  <a16:creationId xmlns:a16="http://schemas.microsoft.com/office/drawing/2014/main" id="{1B3F167F-3BB4-4595-87A6-FA23CA60F6CC}"/>
                </a:ext>
              </a:extLst>
            </p:cNvPr>
            <p:cNvSpPr/>
            <p:nvPr/>
          </p:nvSpPr>
          <p:spPr>
            <a:xfrm>
              <a:off x="3719827" y="3650646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0"/>
                  </a:moveTo>
                  <a:cubicBezTo>
                    <a:pt x="49" y="0"/>
                    <a:pt x="1" y="32"/>
                    <a:pt x="1" y="80"/>
                  </a:cubicBezTo>
                  <a:cubicBezTo>
                    <a:pt x="1" y="128"/>
                    <a:pt x="49" y="176"/>
                    <a:pt x="97" y="176"/>
                  </a:cubicBezTo>
                  <a:cubicBezTo>
                    <a:pt x="145" y="176"/>
                    <a:pt x="177" y="128"/>
                    <a:pt x="177" y="80"/>
                  </a:cubicBezTo>
                  <a:cubicBezTo>
                    <a:pt x="177" y="32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010;p78">
              <a:extLst>
                <a:ext uri="{FF2B5EF4-FFF2-40B4-BE49-F238E27FC236}">
                  <a16:creationId xmlns:a16="http://schemas.microsoft.com/office/drawing/2014/main" id="{55FB215D-DA81-4F25-86F3-27C4A81C855F}"/>
                </a:ext>
              </a:extLst>
            </p:cNvPr>
            <p:cNvSpPr/>
            <p:nvPr/>
          </p:nvSpPr>
          <p:spPr>
            <a:xfrm>
              <a:off x="4507690" y="2469266"/>
              <a:ext cx="7434" cy="4655"/>
            </a:xfrm>
            <a:custGeom>
              <a:avLst/>
              <a:gdLst/>
              <a:ahLst/>
              <a:cxnLst/>
              <a:rect l="l" t="t" r="r" b="b"/>
              <a:pathLst>
                <a:path w="206" h="129" extrusionOk="0">
                  <a:moveTo>
                    <a:pt x="121" y="0"/>
                  </a:moveTo>
                  <a:cubicBezTo>
                    <a:pt x="0" y="0"/>
                    <a:pt x="117" y="128"/>
                    <a:pt x="175" y="128"/>
                  </a:cubicBezTo>
                  <a:cubicBezTo>
                    <a:pt x="193" y="128"/>
                    <a:pt x="205" y="115"/>
                    <a:pt x="201" y="80"/>
                  </a:cubicBezTo>
                  <a:cubicBezTo>
                    <a:pt x="201" y="32"/>
                    <a:pt x="153" y="0"/>
                    <a:pt x="12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011;p78">
              <a:extLst>
                <a:ext uri="{FF2B5EF4-FFF2-40B4-BE49-F238E27FC236}">
                  <a16:creationId xmlns:a16="http://schemas.microsoft.com/office/drawing/2014/main" id="{988E205B-0165-4283-9361-76F39D0EE49C}"/>
                </a:ext>
              </a:extLst>
            </p:cNvPr>
            <p:cNvSpPr/>
            <p:nvPr/>
          </p:nvSpPr>
          <p:spPr>
            <a:xfrm>
              <a:off x="5140852" y="2190935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77"/>
                    <a:pt x="97" y="177"/>
                  </a:cubicBezTo>
                  <a:cubicBezTo>
                    <a:pt x="145" y="177"/>
                    <a:pt x="177" y="145"/>
                    <a:pt x="177" y="97"/>
                  </a:cubicBezTo>
                  <a:cubicBezTo>
                    <a:pt x="177" y="49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012;p78">
              <a:extLst>
                <a:ext uri="{FF2B5EF4-FFF2-40B4-BE49-F238E27FC236}">
                  <a16:creationId xmlns:a16="http://schemas.microsoft.com/office/drawing/2014/main" id="{5F9D09DB-EC61-4D0A-94A5-1CEF1C1A5BD8}"/>
                </a:ext>
              </a:extLst>
            </p:cNvPr>
            <p:cNvSpPr/>
            <p:nvPr/>
          </p:nvSpPr>
          <p:spPr>
            <a:xfrm>
              <a:off x="5046740" y="2820309"/>
              <a:ext cx="11007" cy="9419"/>
            </a:xfrm>
            <a:custGeom>
              <a:avLst/>
              <a:gdLst/>
              <a:ahLst/>
              <a:cxnLst/>
              <a:rect l="l" t="t" r="r" b="b"/>
              <a:pathLst>
                <a:path w="305" h="261" extrusionOk="0">
                  <a:moveTo>
                    <a:pt x="176" y="1"/>
                  </a:moveTo>
                  <a:cubicBezTo>
                    <a:pt x="64" y="1"/>
                    <a:pt x="0" y="145"/>
                    <a:pt x="80" y="225"/>
                  </a:cubicBezTo>
                  <a:cubicBezTo>
                    <a:pt x="105" y="250"/>
                    <a:pt x="136" y="261"/>
                    <a:pt x="167" y="261"/>
                  </a:cubicBezTo>
                  <a:cubicBezTo>
                    <a:pt x="236" y="261"/>
                    <a:pt x="304" y="206"/>
                    <a:pt x="304" y="129"/>
                  </a:cubicBezTo>
                  <a:cubicBezTo>
                    <a:pt x="304" y="49"/>
                    <a:pt x="256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013;p78">
              <a:extLst>
                <a:ext uri="{FF2B5EF4-FFF2-40B4-BE49-F238E27FC236}">
                  <a16:creationId xmlns:a16="http://schemas.microsoft.com/office/drawing/2014/main" id="{CA2E7836-A28B-4BDD-90D4-EBBABE8EDA9A}"/>
                </a:ext>
              </a:extLst>
            </p:cNvPr>
            <p:cNvSpPr/>
            <p:nvPr/>
          </p:nvSpPr>
          <p:spPr>
            <a:xfrm>
              <a:off x="5933081" y="2587050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0" y="0"/>
                  </a:moveTo>
                  <a:cubicBezTo>
                    <a:pt x="32" y="0"/>
                    <a:pt x="0" y="32"/>
                    <a:pt x="0" y="96"/>
                  </a:cubicBezTo>
                  <a:cubicBezTo>
                    <a:pt x="0" y="144"/>
                    <a:pt x="32" y="176"/>
                    <a:pt x="80" y="176"/>
                  </a:cubicBezTo>
                  <a:cubicBezTo>
                    <a:pt x="128" y="176"/>
                    <a:pt x="176" y="144"/>
                    <a:pt x="176" y="96"/>
                  </a:cubicBezTo>
                  <a:cubicBezTo>
                    <a:pt x="176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014;p78">
              <a:extLst>
                <a:ext uri="{FF2B5EF4-FFF2-40B4-BE49-F238E27FC236}">
                  <a16:creationId xmlns:a16="http://schemas.microsoft.com/office/drawing/2014/main" id="{D567F140-F432-480E-AFF7-A7B7C8224883}"/>
                </a:ext>
              </a:extLst>
            </p:cNvPr>
            <p:cNvSpPr/>
            <p:nvPr/>
          </p:nvSpPr>
          <p:spPr>
            <a:xfrm>
              <a:off x="5961372" y="3200258"/>
              <a:ext cx="16203" cy="15626"/>
            </a:xfrm>
            <a:custGeom>
              <a:avLst/>
              <a:gdLst/>
              <a:ahLst/>
              <a:cxnLst/>
              <a:rect l="l" t="t" r="r" b="b"/>
              <a:pathLst>
                <a:path w="449" h="433" extrusionOk="0">
                  <a:moveTo>
                    <a:pt x="224" y="1"/>
                  </a:moveTo>
                  <a:cubicBezTo>
                    <a:pt x="96" y="1"/>
                    <a:pt x="0" y="97"/>
                    <a:pt x="0" y="209"/>
                  </a:cubicBezTo>
                  <a:cubicBezTo>
                    <a:pt x="0" y="337"/>
                    <a:pt x="96" y="433"/>
                    <a:pt x="224" y="433"/>
                  </a:cubicBezTo>
                  <a:cubicBezTo>
                    <a:pt x="352" y="433"/>
                    <a:pt x="448" y="337"/>
                    <a:pt x="448" y="209"/>
                  </a:cubicBezTo>
                  <a:cubicBezTo>
                    <a:pt x="448" y="97"/>
                    <a:pt x="352" y="1"/>
                    <a:pt x="22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015;p78">
              <a:extLst>
                <a:ext uri="{FF2B5EF4-FFF2-40B4-BE49-F238E27FC236}">
                  <a16:creationId xmlns:a16="http://schemas.microsoft.com/office/drawing/2014/main" id="{B70884AB-7B11-48C1-94B5-E6FF0670C16A}"/>
                </a:ext>
              </a:extLst>
            </p:cNvPr>
            <p:cNvSpPr/>
            <p:nvPr/>
          </p:nvSpPr>
          <p:spPr>
            <a:xfrm>
              <a:off x="5654462" y="2397816"/>
              <a:ext cx="13894" cy="13028"/>
            </a:xfrm>
            <a:custGeom>
              <a:avLst/>
              <a:gdLst/>
              <a:ahLst/>
              <a:cxnLst/>
              <a:rect l="l" t="t" r="r" b="b"/>
              <a:pathLst>
                <a:path w="385" h="361" extrusionOk="0">
                  <a:moveTo>
                    <a:pt x="193" y="0"/>
                  </a:moveTo>
                  <a:cubicBezTo>
                    <a:pt x="97" y="0"/>
                    <a:pt x="1" y="68"/>
                    <a:pt x="9" y="204"/>
                  </a:cubicBezTo>
                  <a:cubicBezTo>
                    <a:pt x="25" y="308"/>
                    <a:pt x="109" y="360"/>
                    <a:pt x="193" y="360"/>
                  </a:cubicBezTo>
                  <a:cubicBezTo>
                    <a:pt x="277" y="360"/>
                    <a:pt x="361" y="308"/>
                    <a:pt x="377" y="204"/>
                  </a:cubicBezTo>
                  <a:cubicBezTo>
                    <a:pt x="385" y="68"/>
                    <a:pt x="289" y="0"/>
                    <a:pt x="1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016;p78">
              <a:extLst>
                <a:ext uri="{FF2B5EF4-FFF2-40B4-BE49-F238E27FC236}">
                  <a16:creationId xmlns:a16="http://schemas.microsoft.com/office/drawing/2014/main" id="{07087FA8-5D06-4487-A874-9F9B9B54B3EB}"/>
                </a:ext>
              </a:extLst>
            </p:cNvPr>
            <p:cNvSpPr/>
            <p:nvPr/>
          </p:nvSpPr>
          <p:spPr>
            <a:xfrm>
              <a:off x="5328499" y="3270120"/>
              <a:ext cx="6965" cy="6387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113" y="1"/>
                  </a:moveTo>
                  <a:cubicBezTo>
                    <a:pt x="1" y="1"/>
                    <a:pt x="1" y="177"/>
                    <a:pt x="113" y="177"/>
                  </a:cubicBezTo>
                  <a:cubicBezTo>
                    <a:pt x="161" y="177"/>
                    <a:pt x="193" y="145"/>
                    <a:pt x="193" y="97"/>
                  </a:cubicBezTo>
                  <a:cubicBezTo>
                    <a:pt x="193" y="49"/>
                    <a:pt x="161" y="1"/>
                    <a:pt x="113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017;p78">
              <a:extLst>
                <a:ext uri="{FF2B5EF4-FFF2-40B4-BE49-F238E27FC236}">
                  <a16:creationId xmlns:a16="http://schemas.microsoft.com/office/drawing/2014/main" id="{EB63CE40-DD9F-419F-BCF5-A34CC2F4739E}"/>
                </a:ext>
              </a:extLst>
            </p:cNvPr>
            <p:cNvSpPr/>
            <p:nvPr/>
          </p:nvSpPr>
          <p:spPr>
            <a:xfrm>
              <a:off x="5907099" y="3516118"/>
              <a:ext cx="11584" cy="9816"/>
            </a:xfrm>
            <a:custGeom>
              <a:avLst/>
              <a:gdLst/>
              <a:ahLst/>
              <a:cxnLst/>
              <a:rect l="l" t="t" r="r" b="b"/>
              <a:pathLst>
                <a:path w="321" h="272" extrusionOk="0">
                  <a:moveTo>
                    <a:pt x="176" y="0"/>
                  </a:moveTo>
                  <a:cubicBezTo>
                    <a:pt x="64" y="0"/>
                    <a:pt x="0" y="144"/>
                    <a:pt x="80" y="224"/>
                  </a:cubicBezTo>
                  <a:cubicBezTo>
                    <a:pt x="113" y="257"/>
                    <a:pt x="151" y="271"/>
                    <a:pt x="187" y="271"/>
                  </a:cubicBezTo>
                  <a:cubicBezTo>
                    <a:pt x="258" y="271"/>
                    <a:pt x="320" y="218"/>
                    <a:pt x="320" y="144"/>
                  </a:cubicBezTo>
                  <a:cubicBezTo>
                    <a:pt x="320" y="64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018;p78">
              <a:extLst>
                <a:ext uri="{FF2B5EF4-FFF2-40B4-BE49-F238E27FC236}">
                  <a16:creationId xmlns:a16="http://schemas.microsoft.com/office/drawing/2014/main" id="{68D0783F-2CAA-42A4-AB42-FBC867935B6E}"/>
                </a:ext>
              </a:extLst>
            </p:cNvPr>
            <p:cNvSpPr/>
            <p:nvPr/>
          </p:nvSpPr>
          <p:spPr>
            <a:xfrm>
              <a:off x="5916337" y="3345179"/>
              <a:ext cx="5233" cy="5810"/>
            </a:xfrm>
            <a:custGeom>
              <a:avLst/>
              <a:gdLst/>
              <a:ahLst/>
              <a:cxnLst/>
              <a:rect l="l" t="t" r="r" b="b"/>
              <a:pathLst>
                <a:path w="145" h="161" extrusionOk="0">
                  <a:moveTo>
                    <a:pt x="64" y="1"/>
                  </a:moveTo>
                  <a:cubicBezTo>
                    <a:pt x="32" y="1"/>
                    <a:pt x="0" y="33"/>
                    <a:pt x="0" y="81"/>
                  </a:cubicBezTo>
                  <a:cubicBezTo>
                    <a:pt x="0" y="129"/>
                    <a:pt x="32" y="161"/>
                    <a:pt x="64" y="161"/>
                  </a:cubicBezTo>
                  <a:cubicBezTo>
                    <a:pt x="112" y="161"/>
                    <a:pt x="144" y="129"/>
                    <a:pt x="144" y="81"/>
                  </a:cubicBezTo>
                  <a:cubicBezTo>
                    <a:pt x="144" y="33"/>
                    <a:pt x="112" y="1"/>
                    <a:pt x="6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019;p78">
              <a:extLst>
                <a:ext uri="{FF2B5EF4-FFF2-40B4-BE49-F238E27FC236}">
                  <a16:creationId xmlns:a16="http://schemas.microsoft.com/office/drawing/2014/main" id="{B88F3C62-9A47-4D24-87AD-3B0320AA5A19}"/>
                </a:ext>
              </a:extLst>
            </p:cNvPr>
            <p:cNvSpPr/>
            <p:nvPr/>
          </p:nvSpPr>
          <p:spPr>
            <a:xfrm>
              <a:off x="5485003" y="3632747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6" y="0"/>
                  </a:moveTo>
                  <a:cubicBezTo>
                    <a:pt x="32" y="0"/>
                    <a:pt x="0" y="32"/>
                    <a:pt x="0" y="96"/>
                  </a:cubicBezTo>
                  <a:cubicBezTo>
                    <a:pt x="0" y="144"/>
                    <a:pt x="32" y="176"/>
                    <a:pt x="96" y="176"/>
                  </a:cubicBezTo>
                  <a:cubicBezTo>
                    <a:pt x="144" y="176"/>
                    <a:pt x="176" y="144"/>
                    <a:pt x="176" y="96"/>
                  </a:cubicBezTo>
                  <a:cubicBezTo>
                    <a:pt x="176" y="32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020;p78">
              <a:extLst>
                <a:ext uri="{FF2B5EF4-FFF2-40B4-BE49-F238E27FC236}">
                  <a16:creationId xmlns:a16="http://schemas.microsoft.com/office/drawing/2014/main" id="{F0F6C9A8-F2ED-44B6-AFBB-E502457097A5}"/>
                </a:ext>
              </a:extLst>
            </p:cNvPr>
            <p:cNvSpPr/>
            <p:nvPr/>
          </p:nvSpPr>
          <p:spPr>
            <a:xfrm>
              <a:off x="5651864" y="3989024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1" y="0"/>
                  </a:moveTo>
                  <a:cubicBezTo>
                    <a:pt x="33" y="0"/>
                    <a:pt x="1" y="32"/>
                    <a:pt x="1" y="80"/>
                  </a:cubicBezTo>
                  <a:cubicBezTo>
                    <a:pt x="1" y="128"/>
                    <a:pt x="33" y="176"/>
                    <a:pt x="81" y="176"/>
                  </a:cubicBezTo>
                  <a:cubicBezTo>
                    <a:pt x="129" y="176"/>
                    <a:pt x="177" y="128"/>
                    <a:pt x="177" y="80"/>
                  </a:cubicBezTo>
                  <a:cubicBezTo>
                    <a:pt x="177" y="32"/>
                    <a:pt x="129" y="0"/>
                    <a:pt x="8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021;p78">
              <a:extLst>
                <a:ext uri="{FF2B5EF4-FFF2-40B4-BE49-F238E27FC236}">
                  <a16:creationId xmlns:a16="http://schemas.microsoft.com/office/drawing/2014/main" id="{14B45F50-4E10-49A8-898A-3340F37F29F7}"/>
                </a:ext>
              </a:extLst>
            </p:cNvPr>
            <p:cNvSpPr/>
            <p:nvPr/>
          </p:nvSpPr>
          <p:spPr>
            <a:xfrm>
              <a:off x="5758101" y="3723973"/>
              <a:ext cx="16781" cy="14291"/>
            </a:xfrm>
            <a:custGeom>
              <a:avLst/>
              <a:gdLst/>
              <a:ahLst/>
              <a:cxnLst/>
              <a:rect l="l" t="t" r="r" b="b"/>
              <a:pathLst>
                <a:path w="465" h="396" extrusionOk="0">
                  <a:moveTo>
                    <a:pt x="273" y="1"/>
                  </a:moveTo>
                  <a:cubicBezTo>
                    <a:pt x="81" y="1"/>
                    <a:pt x="1" y="209"/>
                    <a:pt x="129" y="337"/>
                  </a:cubicBezTo>
                  <a:cubicBezTo>
                    <a:pt x="170" y="377"/>
                    <a:pt x="219" y="395"/>
                    <a:pt x="266" y="395"/>
                  </a:cubicBezTo>
                  <a:cubicBezTo>
                    <a:pt x="368" y="395"/>
                    <a:pt x="465" y="313"/>
                    <a:pt x="465" y="193"/>
                  </a:cubicBezTo>
                  <a:cubicBezTo>
                    <a:pt x="465" y="81"/>
                    <a:pt x="369" y="1"/>
                    <a:pt x="273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022;p78">
              <a:extLst>
                <a:ext uri="{FF2B5EF4-FFF2-40B4-BE49-F238E27FC236}">
                  <a16:creationId xmlns:a16="http://schemas.microsoft.com/office/drawing/2014/main" id="{7C065F77-580E-4297-BE91-C8B376EE1CA4}"/>
                </a:ext>
              </a:extLst>
            </p:cNvPr>
            <p:cNvSpPr/>
            <p:nvPr/>
          </p:nvSpPr>
          <p:spPr>
            <a:xfrm>
              <a:off x="4259708" y="4162813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5" y="0"/>
                  </a:moveTo>
                  <a:cubicBezTo>
                    <a:pt x="33" y="0"/>
                    <a:pt x="1" y="32"/>
                    <a:pt x="1" y="65"/>
                  </a:cubicBezTo>
                  <a:cubicBezTo>
                    <a:pt x="1" y="97"/>
                    <a:pt x="33" y="129"/>
                    <a:pt x="65" y="129"/>
                  </a:cubicBezTo>
                  <a:cubicBezTo>
                    <a:pt x="97" y="129"/>
                    <a:pt x="129" y="97"/>
                    <a:pt x="129" y="65"/>
                  </a:cubicBezTo>
                  <a:cubicBezTo>
                    <a:pt x="129" y="32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023;p78">
              <a:extLst>
                <a:ext uri="{FF2B5EF4-FFF2-40B4-BE49-F238E27FC236}">
                  <a16:creationId xmlns:a16="http://schemas.microsoft.com/office/drawing/2014/main" id="{F54F44AE-FCC8-429F-8E81-9174A1690B09}"/>
                </a:ext>
              </a:extLst>
            </p:cNvPr>
            <p:cNvSpPr/>
            <p:nvPr/>
          </p:nvSpPr>
          <p:spPr>
            <a:xfrm>
              <a:off x="3919598" y="4102189"/>
              <a:ext cx="8120" cy="8120"/>
            </a:xfrm>
            <a:custGeom>
              <a:avLst/>
              <a:gdLst/>
              <a:ahLst/>
              <a:cxnLst/>
              <a:rect l="l" t="t" r="r" b="b"/>
              <a:pathLst>
                <a:path w="225" h="225" extrusionOk="0">
                  <a:moveTo>
                    <a:pt x="113" y="0"/>
                  </a:moveTo>
                  <a:cubicBezTo>
                    <a:pt x="49" y="0"/>
                    <a:pt x="1" y="48"/>
                    <a:pt x="1" y="112"/>
                  </a:cubicBezTo>
                  <a:cubicBezTo>
                    <a:pt x="1" y="176"/>
                    <a:pt x="49" y="224"/>
                    <a:pt x="113" y="224"/>
                  </a:cubicBezTo>
                  <a:cubicBezTo>
                    <a:pt x="177" y="224"/>
                    <a:pt x="225" y="176"/>
                    <a:pt x="225" y="112"/>
                  </a:cubicBezTo>
                  <a:cubicBezTo>
                    <a:pt x="225" y="48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024;p78">
              <a:extLst>
                <a:ext uri="{FF2B5EF4-FFF2-40B4-BE49-F238E27FC236}">
                  <a16:creationId xmlns:a16="http://schemas.microsoft.com/office/drawing/2014/main" id="{A473E0EF-5C89-49E7-B0F4-7B2FD1FBD706}"/>
                </a:ext>
              </a:extLst>
            </p:cNvPr>
            <p:cNvSpPr/>
            <p:nvPr/>
          </p:nvSpPr>
          <p:spPr>
            <a:xfrm>
              <a:off x="3897081" y="3621777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29" y="0"/>
                  </a:moveTo>
                  <a:cubicBezTo>
                    <a:pt x="65" y="0"/>
                    <a:pt x="1" y="48"/>
                    <a:pt x="1" y="128"/>
                  </a:cubicBezTo>
                  <a:cubicBezTo>
                    <a:pt x="1" y="208"/>
                    <a:pt x="65" y="256"/>
                    <a:pt x="129" y="256"/>
                  </a:cubicBezTo>
                  <a:cubicBezTo>
                    <a:pt x="209" y="256"/>
                    <a:pt x="273" y="208"/>
                    <a:pt x="273" y="128"/>
                  </a:cubicBezTo>
                  <a:cubicBezTo>
                    <a:pt x="273" y="48"/>
                    <a:pt x="209" y="0"/>
                    <a:pt x="12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025;p78">
              <a:extLst>
                <a:ext uri="{FF2B5EF4-FFF2-40B4-BE49-F238E27FC236}">
                  <a16:creationId xmlns:a16="http://schemas.microsoft.com/office/drawing/2014/main" id="{A3986BA4-ED32-429A-86F5-48A8F0E0DCFA}"/>
                </a:ext>
              </a:extLst>
            </p:cNvPr>
            <p:cNvSpPr/>
            <p:nvPr/>
          </p:nvSpPr>
          <p:spPr>
            <a:xfrm>
              <a:off x="3959473" y="3089979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4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96"/>
                    <a:pt x="32" y="128"/>
                    <a:pt x="64" y="128"/>
                  </a:cubicBezTo>
                  <a:cubicBezTo>
                    <a:pt x="96" y="128"/>
                    <a:pt x="128" y="96"/>
                    <a:pt x="128" y="64"/>
                  </a:cubicBezTo>
                  <a:cubicBezTo>
                    <a:pt x="128" y="32"/>
                    <a:pt x="96" y="0"/>
                    <a:pt x="64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026;p78">
              <a:extLst>
                <a:ext uri="{FF2B5EF4-FFF2-40B4-BE49-F238E27FC236}">
                  <a16:creationId xmlns:a16="http://schemas.microsoft.com/office/drawing/2014/main" id="{5BCFAEA0-9690-4C0D-807F-CBECC8102702}"/>
                </a:ext>
              </a:extLst>
            </p:cNvPr>
            <p:cNvSpPr/>
            <p:nvPr/>
          </p:nvSpPr>
          <p:spPr>
            <a:xfrm>
              <a:off x="4419099" y="3021272"/>
              <a:ext cx="5233" cy="4655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80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96"/>
                    <a:pt x="32" y="128"/>
                    <a:pt x="80" y="128"/>
                  </a:cubicBezTo>
                  <a:cubicBezTo>
                    <a:pt x="112" y="128"/>
                    <a:pt x="144" y="96"/>
                    <a:pt x="144" y="64"/>
                  </a:cubicBezTo>
                  <a:cubicBezTo>
                    <a:pt x="144" y="32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027;p78">
              <a:extLst>
                <a:ext uri="{FF2B5EF4-FFF2-40B4-BE49-F238E27FC236}">
                  <a16:creationId xmlns:a16="http://schemas.microsoft.com/office/drawing/2014/main" id="{E9523E04-F6DD-46DB-BF88-32AFC0906C9F}"/>
                </a:ext>
              </a:extLst>
            </p:cNvPr>
            <p:cNvSpPr/>
            <p:nvPr/>
          </p:nvSpPr>
          <p:spPr>
            <a:xfrm>
              <a:off x="4046765" y="2657490"/>
              <a:ext cx="6857" cy="4655"/>
            </a:xfrm>
            <a:custGeom>
              <a:avLst/>
              <a:gdLst/>
              <a:ahLst/>
              <a:cxnLst/>
              <a:rect l="l" t="t" r="r" b="b"/>
              <a:pathLst>
                <a:path w="190" h="129" extrusionOk="0">
                  <a:moveTo>
                    <a:pt x="109" y="1"/>
                  </a:moveTo>
                  <a:cubicBezTo>
                    <a:pt x="0" y="1"/>
                    <a:pt x="102" y="129"/>
                    <a:pt x="158" y="129"/>
                  </a:cubicBezTo>
                  <a:cubicBezTo>
                    <a:pt x="176" y="129"/>
                    <a:pt x="189" y="116"/>
                    <a:pt x="189" y="81"/>
                  </a:cubicBezTo>
                  <a:cubicBezTo>
                    <a:pt x="189" y="33"/>
                    <a:pt x="157" y="1"/>
                    <a:pt x="109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028;p78">
              <a:extLst>
                <a:ext uri="{FF2B5EF4-FFF2-40B4-BE49-F238E27FC236}">
                  <a16:creationId xmlns:a16="http://schemas.microsoft.com/office/drawing/2014/main" id="{41FF4D58-434A-496E-B777-9A705E962B90}"/>
                </a:ext>
              </a:extLst>
            </p:cNvPr>
            <p:cNvSpPr/>
            <p:nvPr/>
          </p:nvSpPr>
          <p:spPr>
            <a:xfrm>
              <a:off x="3568555" y="2749870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4" y="1"/>
                  </a:moveTo>
                  <a:cubicBezTo>
                    <a:pt x="16" y="1"/>
                    <a:pt x="0" y="33"/>
                    <a:pt x="0" y="65"/>
                  </a:cubicBezTo>
                  <a:cubicBezTo>
                    <a:pt x="0" y="97"/>
                    <a:pt x="16" y="129"/>
                    <a:pt x="64" y="129"/>
                  </a:cubicBezTo>
                  <a:cubicBezTo>
                    <a:pt x="96" y="129"/>
                    <a:pt x="128" y="97"/>
                    <a:pt x="128" y="65"/>
                  </a:cubicBezTo>
                  <a:cubicBezTo>
                    <a:pt x="128" y="33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029;p78">
              <a:extLst>
                <a:ext uri="{FF2B5EF4-FFF2-40B4-BE49-F238E27FC236}">
                  <a16:creationId xmlns:a16="http://schemas.microsoft.com/office/drawing/2014/main" id="{F9DDC0B5-EA62-4A73-9EA0-A76338EB8808}"/>
                </a:ext>
              </a:extLst>
            </p:cNvPr>
            <p:cNvSpPr/>
            <p:nvPr/>
          </p:nvSpPr>
          <p:spPr>
            <a:xfrm>
              <a:off x="2876789" y="3358459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45" y="1"/>
                  </a:moveTo>
                  <a:cubicBezTo>
                    <a:pt x="65" y="1"/>
                    <a:pt x="1" y="49"/>
                    <a:pt x="1" y="129"/>
                  </a:cubicBezTo>
                  <a:cubicBezTo>
                    <a:pt x="1" y="193"/>
                    <a:pt x="65" y="257"/>
                    <a:pt x="145" y="257"/>
                  </a:cubicBezTo>
                  <a:cubicBezTo>
                    <a:pt x="209" y="257"/>
                    <a:pt x="273" y="193"/>
                    <a:pt x="273" y="129"/>
                  </a:cubicBezTo>
                  <a:cubicBezTo>
                    <a:pt x="273" y="49"/>
                    <a:pt x="209" y="1"/>
                    <a:pt x="145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030;p78">
              <a:extLst>
                <a:ext uri="{FF2B5EF4-FFF2-40B4-BE49-F238E27FC236}">
                  <a16:creationId xmlns:a16="http://schemas.microsoft.com/office/drawing/2014/main" id="{A9489BE8-E235-434D-840F-6AC38918B762}"/>
                </a:ext>
              </a:extLst>
            </p:cNvPr>
            <p:cNvSpPr/>
            <p:nvPr/>
          </p:nvSpPr>
          <p:spPr>
            <a:xfrm>
              <a:off x="3178792" y="3723395"/>
              <a:ext cx="20822" cy="17791"/>
            </a:xfrm>
            <a:custGeom>
              <a:avLst/>
              <a:gdLst/>
              <a:ahLst/>
              <a:cxnLst/>
              <a:rect l="l" t="t" r="r" b="b"/>
              <a:pathLst>
                <a:path w="577" h="493" extrusionOk="0">
                  <a:moveTo>
                    <a:pt x="336" y="1"/>
                  </a:moveTo>
                  <a:cubicBezTo>
                    <a:pt x="112" y="1"/>
                    <a:pt x="0" y="273"/>
                    <a:pt x="160" y="417"/>
                  </a:cubicBezTo>
                  <a:cubicBezTo>
                    <a:pt x="213" y="469"/>
                    <a:pt x="276" y="493"/>
                    <a:pt x="337" y="493"/>
                  </a:cubicBezTo>
                  <a:cubicBezTo>
                    <a:pt x="461" y="493"/>
                    <a:pt x="576" y="396"/>
                    <a:pt x="576" y="257"/>
                  </a:cubicBezTo>
                  <a:cubicBezTo>
                    <a:pt x="576" y="113"/>
                    <a:pt x="464" y="1"/>
                    <a:pt x="33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031;p78">
              <a:extLst>
                <a:ext uri="{FF2B5EF4-FFF2-40B4-BE49-F238E27FC236}">
                  <a16:creationId xmlns:a16="http://schemas.microsoft.com/office/drawing/2014/main" id="{433C5352-9B84-4A36-971F-0D25848F7D5D}"/>
                </a:ext>
              </a:extLst>
            </p:cNvPr>
            <p:cNvSpPr/>
            <p:nvPr/>
          </p:nvSpPr>
          <p:spPr>
            <a:xfrm>
              <a:off x="2337486" y="2499289"/>
              <a:ext cx="6965" cy="696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60"/>
                    <a:pt x="49" y="192"/>
                    <a:pt x="97" y="192"/>
                  </a:cubicBezTo>
                  <a:cubicBezTo>
                    <a:pt x="145" y="192"/>
                    <a:pt x="193" y="160"/>
                    <a:pt x="193" y="96"/>
                  </a:cubicBezTo>
                  <a:cubicBezTo>
                    <a:pt x="193" y="48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6032;p78">
              <a:extLst>
                <a:ext uri="{FF2B5EF4-FFF2-40B4-BE49-F238E27FC236}">
                  <a16:creationId xmlns:a16="http://schemas.microsoft.com/office/drawing/2014/main" id="{062423C7-400B-4C75-8A23-B783FEAA55B3}"/>
                </a:ext>
              </a:extLst>
            </p:cNvPr>
            <p:cNvSpPr/>
            <p:nvPr/>
          </p:nvSpPr>
          <p:spPr>
            <a:xfrm>
              <a:off x="4245851" y="2283892"/>
              <a:ext cx="5233" cy="4655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65" y="1"/>
                  </a:moveTo>
                  <a:cubicBezTo>
                    <a:pt x="33" y="1"/>
                    <a:pt x="1" y="17"/>
                    <a:pt x="1" y="65"/>
                  </a:cubicBezTo>
                  <a:cubicBezTo>
                    <a:pt x="1" y="97"/>
                    <a:pt x="33" y="129"/>
                    <a:pt x="65" y="129"/>
                  </a:cubicBezTo>
                  <a:cubicBezTo>
                    <a:pt x="113" y="129"/>
                    <a:pt x="145" y="97"/>
                    <a:pt x="145" y="65"/>
                  </a:cubicBezTo>
                  <a:cubicBezTo>
                    <a:pt x="145" y="17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033;p78">
              <a:extLst>
                <a:ext uri="{FF2B5EF4-FFF2-40B4-BE49-F238E27FC236}">
                  <a16:creationId xmlns:a16="http://schemas.microsoft.com/office/drawing/2014/main" id="{987E59E8-7D6F-45C9-B4B1-8EDA6000EB66}"/>
                </a:ext>
              </a:extLst>
            </p:cNvPr>
            <p:cNvSpPr/>
            <p:nvPr/>
          </p:nvSpPr>
          <p:spPr>
            <a:xfrm>
              <a:off x="4562288" y="3435863"/>
              <a:ext cx="9274" cy="9274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28" y="0"/>
                  </a:moveTo>
                  <a:cubicBezTo>
                    <a:pt x="64" y="0"/>
                    <a:pt x="0" y="48"/>
                    <a:pt x="0" y="128"/>
                  </a:cubicBezTo>
                  <a:cubicBezTo>
                    <a:pt x="0" y="192"/>
                    <a:pt x="64" y="256"/>
                    <a:pt x="128" y="256"/>
                  </a:cubicBezTo>
                  <a:cubicBezTo>
                    <a:pt x="208" y="256"/>
                    <a:pt x="256" y="192"/>
                    <a:pt x="256" y="128"/>
                  </a:cubicBezTo>
                  <a:cubicBezTo>
                    <a:pt x="256" y="48"/>
                    <a:pt x="208" y="0"/>
                    <a:pt x="12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034;p78">
              <a:extLst>
                <a:ext uri="{FF2B5EF4-FFF2-40B4-BE49-F238E27FC236}">
                  <a16:creationId xmlns:a16="http://schemas.microsoft.com/office/drawing/2014/main" id="{76BCF76B-7CF8-4756-BCDF-27E33E74F52A}"/>
                </a:ext>
              </a:extLst>
            </p:cNvPr>
            <p:cNvSpPr/>
            <p:nvPr/>
          </p:nvSpPr>
          <p:spPr>
            <a:xfrm>
              <a:off x="4820951" y="3991333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193" y="0"/>
                  </a:moveTo>
                  <a:cubicBezTo>
                    <a:pt x="81" y="0"/>
                    <a:pt x="1" y="80"/>
                    <a:pt x="1" y="192"/>
                  </a:cubicBezTo>
                  <a:cubicBezTo>
                    <a:pt x="1" y="304"/>
                    <a:pt x="81" y="400"/>
                    <a:pt x="193" y="400"/>
                  </a:cubicBezTo>
                  <a:cubicBezTo>
                    <a:pt x="305" y="400"/>
                    <a:pt x="401" y="304"/>
                    <a:pt x="401" y="192"/>
                  </a:cubicBezTo>
                  <a:cubicBezTo>
                    <a:pt x="401" y="80"/>
                    <a:pt x="305" y="0"/>
                    <a:pt x="1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6035;p78">
              <a:extLst>
                <a:ext uri="{FF2B5EF4-FFF2-40B4-BE49-F238E27FC236}">
                  <a16:creationId xmlns:a16="http://schemas.microsoft.com/office/drawing/2014/main" id="{128B143A-FD34-43A1-A00A-D2B63E34C8CC}"/>
                </a:ext>
              </a:extLst>
            </p:cNvPr>
            <p:cNvSpPr/>
            <p:nvPr/>
          </p:nvSpPr>
          <p:spPr>
            <a:xfrm>
              <a:off x="5596436" y="4259235"/>
              <a:ext cx="16781" cy="16781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41" y="1"/>
                  </a:moveTo>
                  <a:cubicBezTo>
                    <a:pt x="113" y="1"/>
                    <a:pt x="1" y="113"/>
                    <a:pt x="1" y="241"/>
                  </a:cubicBezTo>
                  <a:cubicBezTo>
                    <a:pt x="1" y="369"/>
                    <a:pt x="113" y="465"/>
                    <a:pt x="241" y="465"/>
                  </a:cubicBezTo>
                  <a:cubicBezTo>
                    <a:pt x="369" y="465"/>
                    <a:pt x="465" y="369"/>
                    <a:pt x="465" y="241"/>
                  </a:cubicBezTo>
                  <a:cubicBezTo>
                    <a:pt x="465" y="113"/>
                    <a:pt x="369" y="1"/>
                    <a:pt x="24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6036;p78">
              <a:extLst>
                <a:ext uri="{FF2B5EF4-FFF2-40B4-BE49-F238E27FC236}">
                  <a16:creationId xmlns:a16="http://schemas.microsoft.com/office/drawing/2014/main" id="{D8DE2EEE-B64A-40CC-8C73-77EA19045A10}"/>
                </a:ext>
              </a:extLst>
            </p:cNvPr>
            <p:cNvSpPr/>
            <p:nvPr/>
          </p:nvSpPr>
          <p:spPr>
            <a:xfrm>
              <a:off x="5225726" y="4319282"/>
              <a:ext cx="11007" cy="9996"/>
            </a:xfrm>
            <a:custGeom>
              <a:avLst/>
              <a:gdLst/>
              <a:ahLst/>
              <a:cxnLst/>
              <a:rect l="l" t="t" r="r" b="b"/>
              <a:pathLst>
                <a:path w="305" h="277" extrusionOk="0">
                  <a:moveTo>
                    <a:pt x="129" y="1"/>
                  </a:moveTo>
                  <a:cubicBezTo>
                    <a:pt x="49" y="1"/>
                    <a:pt x="1" y="65"/>
                    <a:pt x="1" y="145"/>
                  </a:cubicBezTo>
                  <a:cubicBezTo>
                    <a:pt x="1" y="222"/>
                    <a:pt x="69" y="277"/>
                    <a:pt x="138" y="277"/>
                  </a:cubicBezTo>
                  <a:cubicBezTo>
                    <a:pt x="169" y="277"/>
                    <a:pt x="200" y="266"/>
                    <a:pt x="225" y="241"/>
                  </a:cubicBezTo>
                  <a:cubicBezTo>
                    <a:pt x="305" y="145"/>
                    <a:pt x="241" y="1"/>
                    <a:pt x="129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6037;p78">
              <a:extLst>
                <a:ext uri="{FF2B5EF4-FFF2-40B4-BE49-F238E27FC236}">
                  <a16:creationId xmlns:a16="http://schemas.microsoft.com/office/drawing/2014/main" id="{994E6AC4-62A1-467C-B85D-B09578FFDD79}"/>
                </a:ext>
              </a:extLst>
            </p:cNvPr>
            <p:cNvSpPr/>
            <p:nvPr/>
          </p:nvSpPr>
          <p:spPr>
            <a:xfrm>
              <a:off x="5948670" y="3808847"/>
              <a:ext cx="12161" cy="12161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60" y="1"/>
                  </a:moveTo>
                  <a:cubicBezTo>
                    <a:pt x="80" y="1"/>
                    <a:pt x="0" y="81"/>
                    <a:pt x="0" y="177"/>
                  </a:cubicBezTo>
                  <a:cubicBezTo>
                    <a:pt x="0" y="273"/>
                    <a:pt x="80" y="337"/>
                    <a:pt x="160" y="337"/>
                  </a:cubicBezTo>
                  <a:cubicBezTo>
                    <a:pt x="256" y="337"/>
                    <a:pt x="336" y="273"/>
                    <a:pt x="336" y="177"/>
                  </a:cubicBezTo>
                  <a:cubicBezTo>
                    <a:pt x="336" y="81"/>
                    <a:pt x="256" y="1"/>
                    <a:pt x="16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6038;p78">
              <a:extLst>
                <a:ext uri="{FF2B5EF4-FFF2-40B4-BE49-F238E27FC236}">
                  <a16:creationId xmlns:a16="http://schemas.microsoft.com/office/drawing/2014/main" id="{244C7E88-698E-40CC-A84D-DF1CCA733F6C}"/>
                </a:ext>
              </a:extLst>
            </p:cNvPr>
            <p:cNvSpPr/>
            <p:nvPr/>
          </p:nvSpPr>
          <p:spPr>
            <a:xfrm>
              <a:off x="6023151" y="3023581"/>
              <a:ext cx="9274" cy="9852"/>
            </a:xfrm>
            <a:custGeom>
              <a:avLst/>
              <a:gdLst/>
              <a:ahLst/>
              <a:cxnLst/>
              <a:rect l="l" t="t" r="r" b="b"/>
              <a:pathLst>
                <a:path w="257" h="273" extrusionOk="0">
                  <a:moveTo>
                    <a:pt x="128" y="0"/>
                  </a:moveTo>
                  <a:cubicBezTo>
                    <a:pt x="48" y="0"/>
                    <a:pt x="0" y="64"/>
                    <a:pt x="0" y="128"/>
                  </a:cubicBezTo>
                  <a:cubicBezTo>
                    <a:pt x="0" y="208"/>
                    <a:pt x="48" y="272"/>
                    <a:pt x="128" y="272"/>
                  </a:cubicBezTo>
                  <a:cubicBezTo>
                    <a:pt x="208" y="272"/>
                    <a:pt x="256" y="208"/>
                    <a:pt x="256" y="128"/>
                  </a:cubicBezTo>
                  <a:cubicBezTo>
                    <a:pt x="256" y="64"/>
                    <a:pt x="208" y="0"/>
                    <a:pt x="12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039;p78">
              <a:extLst>
                <a:ext uri="{FF2B5EF4-FFF2-40B4-BE49-F238E27FC236}">
                  <a16:creationId xmlns:a16="http://schemas.microsoft.com/office/drawing/2014/main" id="{43275240-AF3C-4722-A3DC-40F8B858ADA2}"/>
                </a:ext>
              </a:extLst>
            </p:cNvPr>
            <p:cNvSpPr/>
            <p:nvPr/>
          </p:nvSpPr>
          <p:spPr>
            <a:xfrm>
              <a:off x="5409944" y="2858416"/>
              <a:ext cx="9274" cy="9852"/>
            </a:xfrm>
            <a:custGeom>
              <a:avLst/>
              <a:gdLst/>
              <a:ahLst/>
              <a:cxnLst/>
              <a:rect l="l" t="t" r="r" b="b"/>
              <a:pathLst>
                <a:path w="257" h="273" extrusionOk="0">
                  <a:moveTo>
                    <a:pt x="128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73"/>
                    <a:pt x="128" y="273"/>
                  </a:cubicBezTo>
                  <a:cubicBezTo>
                    <a:pt x="208" y="273"/>
                    <a:pt x="256" y="209"/>
                    <a:pt x="256" y="129"/>
                  </a:cubicBezTo>
                  <a:cubicBezTo>
                    <a:pt x="256" y="65"/>
                    <a:pt x="208" y="1"/>
                    <a:pt x="12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040;p78">
              <a:extLst>
                <a:ext uri="{FF2B5EF4-FFF2-40B4-BE49-F238E27FC236}">
                  <a16:creationId xmlns:a16="http://schemas.microsoft.com/office/drawing/2014/main" id="{0FCC1132-77DB-497F-8801-6CED41F5985E}"/>
                </a:ext>
              </a:extLst>
            </p:cNvPr>
            <p:cNvSpPr/>
            <p:nvPr/>
          </p:nvSpPr>
          <p:spPr>
            <a:xfrm>
              <a:off x="5180113" y="2637859"/>
              <a:ext cx="12161" cy="12161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61" y="0"/>
                  </a:moveTo>
                  <a:cubicBezTo>
                    <a:pt x="81" y="0"/>
                    <a:pt x="1" y="80"/>
                    <a:pt x="1" y="177"/>
                  </a:cubicBezTo>
                  <a:cubicBezTo>
                    <a:pt x="1" y="257"/>
                    <a:pt x="81" y="337"/>
                    <a:pt x="161" y="337"/>
                  </a:cubicBezTo>
                  <a:cubicBezTo>
                    <a:pt x="257" y="337"/>
                    <a:pt x="337" y="257"/>
                    <a:pt x="337" y="177"/>
                  </a:cubicBezTo>
                  <a:cubicBezTo>
                    <a:pt x="337" y="80"/>
                    <a:pt x="257" y="0"/>
                    <a:pt x="16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041;p78">
              <a:extLst>
                <a:ext uri="{FF2B5EF4-FFF2-40B4-BE49-F238E27FC236}">
                  <a16:creationId xmlns:a16="http://schemas.microsoft.com/office/drawing/2014/main" id="{035B8928-4470-44E3-9E14-26EAED511796}"/>
                </a:ext>
              </a:extLst>
            </p:cNvPr>
            <p:cNvSpPr/>
            <p:nvPr/>
          </p:nvSpPr>
          <p:spPr>
            <a:xfrm>
              <a:off x="5819338" y="2293130"/>
              <a:ext cx="9852" cy="9852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144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73"/>
                    <a:pt x="144" y="273"/>
                  </a:cubicBezTo>
                  <a:cubicBezTo>
                    <a:pt x="208" y="273"/>
                    <a:pt x="272" y="209"/>
                    <a:pt x="272" y="129"/>
                  </a:cubicBezTo>
                  <a:cubicBezTo>
                    <a:pt x="272" y="65"/>
                    <a:pt x="208" y="1"/>
                    <a:pt x="14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042;p78">
              <a:extLst>
                <a:ext uri="{FF2B5EF4-FFF2-40B4-BE49-F238E27FC236}">
                  <a16:creationId xmlns:a16="http://schemas.microsoft.com/office/drawing/2014/main" id="{82706470-5C39-4B8E-B443-4226DB35B726}"/>
                </a:ext>
              </a:extLst>
            </p:cNvPr>
            <p:cNvSpPr/>
            <p:nvPr/>
          </p:nvSpPr>
          <p:spPr>
            <a:xfrm>
              <a:off x="3320248" y="1824266"/>
              <a:ext cx="14471" cy="12161"/>
            </a:xfrm>
            <a:custGeom>
              <a:avLst/>
              <a:gdLst/>
              <a:ahLst/>
              <a:cxnLst/>
              <a:rect l="l" t="t" r="r" b="b"/>
              <a:pathLst>
                <a:path w="401" h="337" extrusionOk="0">
                  <a:moveTo>
                    <a:pt x="97" y="1"/>
                  </a:moveTo>
                  <a:lnTo>
                    <a:pt x="1" y="161"/>
                  </a:lnTo>
                  <a:lnTo>
                    <a:pt x="97" y="337"/>
                  </a:lnTo>
                  <a:lnTo>
                    <a:pt x="289" y="337"/>
                  </a:lnTo>
                  <a:lnTo>
                    <a:pt x="401" y="16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043;p78">
              <a:extLst>
                <a:ext uri="{FF2B5EF4-FFF2-40B4-BE49-F238E27FC236}">
                  <a16:creationId xmlns:a16="http://schemas.microsoft.com/office/drawing/2014/main" id="{76E37425-B2B5-4473-BC47-6A98935FC92A}"/>
                </a:ext>
              </a:extLst>
            </p:cNvPr>
            <p:cNvSpPr/>
            <p:nvPr/>
          </p:nvSpPr>
          <p:spPr>
            <a:xfrm>
              <a:off x="1641137" y="4050803"/>
              <a:ext cx="26019" cy="23132"/>
            </a:xfrm>
            <a:custGeom>
              <a:avLst/>
              <a:gdLst/>
              <a:ahLst/>
              <a:cxnLst/>
              <a:rect l="l" t="t" r="r" b="b"/>
              <a:pathLst>
                <a:path w="721" h="641" extrusionOk="0">
                  <a:moveTo>
                    <a:pt x="176" y="0"/>
                  </a:moveTo>
                  <a:lnTo>
                    <a:pt x="0" y="320"/>
                  </a:lnTo>
                  <a:lnTo>
                    <a:pt x="176" y="640"/>
                  </a:lnTo>
                  <a:lnTo>
                    <a:pt x="544" y="640"/>
                  </a:lnTo>
                  <a:lnTo>
                    <a:pt x="720" y="3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044;p78">
              <a:extLst>
                <a:ext uri="{FF2B5EF4-FFF2-40B4-BE49-F238E27FC236}">
                  <a16:creationId xmlns:a16="http://schemas.microsoft.com/office/drawing/2014/main" id="{EB89BE94-2068-4BD2-8CDC-3A3AAFFB32EC}"/>
                </a:ext>
              </a:extLst>
            </p:cNvPr>
            <p:cNvSpPr/>
            <p:nvPr/>
          </p:nvSpPr>
          <p:spPr>
            <a:xfrm>
              <a:off x="1976591" y="4318704"/>
              <a:ext cx="12739" cy="11007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97" y="1"/>
                  </a:moveTo>
                  <a:lnTo>
                    <a:pt x="1" y="145"/>
                  </a:lnTo>
                  <a:lnTo>
                    <a:pt x="97" y="305"/>
                  </a:lnTo>
                  <a:lnTo>
                    <a:pt x="273" y="305"/>
                  </a:lnTo>
                  <a:lnTo>
                    <a:pt x="353" y="14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045;p78">
              <a:extLst>
                <a:ext uri="{FF2B5EF4-FFF2-40B4-BE49-F238E27FC236}">
                  <a16:creationId xmlns:a16="http://schemas.microsoft.com/office/drawing/2014/main" id="{C4D80D73-59C5-4DA6-9CA6-A14A7C758977}"/>
                </a:ext>
              </a:extLst>
            </p:cNvPr>
            <p:cNvSpPr/>
            <p:nvPr/>
          </p:nvSpPr>
          <p:spPr>
            <a:xfrm>
              <a:off x="5483271" y="4452114"/>
              <a:ext cx="5810" cy="4655"/>
            </a:xfrm>
            <a:custGeom>
              <a:avLst/>
              <a:gdLst/>
              <a:ahLst/>
              <a:cxnLst/>
              <a:rect l="l" t="t" r="r" b="b"/>
              <a:pathLst>
                <a:path w="161" h="129" extrusionOk="0">
                  <a:moveTo>
                    <a:pt x="96" y="0"/>
                  </a:moveTo>
                  <a:cubicBezTo>
                    <a:pt x="0" y="0"/>
                    <a:pt x="0" y="128"/>
                    <a:pt x="96" y="128"/>
                  </a:cubicBezTo>
                  <a:cubicBezTo>
                    <a:pt x="128" y="128"/>
                    <a:pt x="160" y="112"/>
                    <a:pt x="160" y="64"/>
                  </a:cubicBezTo>
                  <a:cubicBezTo>
                    <a:pt x="160" y="32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046;p78">
              <a:extLst>
                <a:ext uri="{FF2B5EF4-FFF2-40B4-BE49-F238E27FC236}">
                  <a16:creationId xmlns:a16="http://schemas.microsoft.com/office/drawing/2014/main" id="{BD3BBD18-D796-4C5E-B488-BFBF50AC0106}"/>
                </a:ext>
              </a:extLst>
            </p:cNvPr>
            <p:cNvSpPr/>
            <p:nvPr/>
          </p:nvSpPr>
          <p:spPr>
            <a:xfrm>
              <a:off x="4690464" y="4016738"/>
              <a:ext cx="6965" cy="7542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97" y="0"/>
                  </a:moveTo>
                  <a:cubicBezTo>
                    <a:pt x="33" y="0"/>
                    <a:pt x="1" y="48"/>
                    <a:pt x="1" y="96"/>
                  </a:cubicBezTo>
                  <a:cubicBezTo>
                    <a:pt x="1" y="160"/>
                    <a:pt x="33" y="208"/>
                    <a:pt x="97" y="208"/>
                  </a:cubicBezTo>
                  <a:cubicBezTo>
                    <a:pt x="145" y="208"/>
                    <a:pt x="193" y="160"/>
                    <a:pt x="193" y="96"/>
                  </a:cubicBezTo>
                  <a:cubicBezTo>
                    <a:pt x="193" y="48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047;p78">
              <a:extLst>
                <a:ext uri="{FF2B5EF4-FFF2-40B4-BE49-F238E27FC236}">
                  <a16:creationId xmlns:a16="http://schemas.microsoft.com/office/drawing/2014/main" id="{C237C250-4685-430E-901C-A8A0EE7C0B52}"/>
                </a:ext>
              </a:extLst>
            </p:cNvPr>
            <p:cNvSpPr/>
            <p:nvPr/>
          </p:nvSpPr>
          <p:spPr>
            <a:xfrm>
              <a:off x="4116519" y="4399681"/>
              <a:ext cx="5233" cy="4367"/>
            </a:xfrm>
            <a:custGeom>
              <a:avLst/>
              <a:gdLst/>
              <a:ahLst/>
              <a:cxnLst/>
              <a:rect l="l" t="t" r="r" b="b"/>
              <a:pathLst>
                <a:path w="145" h="121" extrusionOk="0">
                  <a:moveTo>
                    <a:pt x="72" y="1"/>
                  </a:moveTo>
                  <a:cubicBezTo>
                    <a:pt x="36" y="1"/>
                    <a:pt x="0" y="21"/>
                    <a:pt x="0" y="61"/>
                  </a:cubicBezTo>
                  <a:cubicBezTo>
                    <a:pt x="0" y="101"/>
                    <a:pt x="36" y="121"/>
                    <a:pt x="72" y="121"/>
                  </a:cubicBezTo>
                  <a:cubicBezTo>
                    <a:pt x="108" y="121"/>
                    <a:pt x="144" y="101"/>
                    <a:pt x="144" y="61"/>
                  </a:cubicBezTo>
                  <a:cubicBezTo>
                    <a:pt x="144" y="21"/>
                    <a:pt x="108" y="1"/>
                    <a:pt x="7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048;p78">
              <a:extLst>
                <a:ext uri="{FF2B5EF4-FFF2-40B4-BE49-F238E27FC236}">
                  <a16:creationId xmlns:a16="http://schemas.microsoft.com/office/drawing/2014/main" id="{5FAAD94B-9070-4A42-BA91-AE96B186A087}"/>
                </a:ext>
              </a:extLst>
            </p:cNvPr>
            <p:cNvSpPr/>
            <p:nvPr/>
          </p:nvSpPr>
          <p:spPr>
            <a:xfrm>
              <a:off x="3739458" y="4328989"/>
              <a:ext cx="6387" cy="5918"/>
            </a:xfrm>
            <a:custGeom>
              <a:avLst/>
              <a:gdLst/>
              <a:ahLst/>
              <a:cxnLst/>
              <a:rect l="l" t="t" r="r" b="b"/>
              <a:pathLst>
                <a:path w="177" h="164" extrusionOk="0">
                  <a:moveTo>
                    <a:pt x="100" y="1"/>
                  </a:moveTo>
                  <a:cubicBezTo>
                    <a:pt x="93" y="1"/>
                    <a:pt x="87" y="2"/>
                    <a:pt x="81" y="4"/>
                  </a:cubicBezTo>
                  <a:cubicBezTo>
                    <a:pt x="33" y="4"/>
                    <a:pt x="1" y="36"/>
                    <a:pt x="1" y="84"/>
                  </a:cubicBezTo>
                  <a:cubicBezTo>
                    <a:pt x="1" y="132"/>
                    <a:pt x="33" y="164"/>
                    <a:pt x="81" y="164"/>
                  </a:cubicBezTo>
                  <a:cubicBezTo>
                    <a:pt x="129" y="164"/>
                    <a:pt x="161" y="132"/>
                    <a:pt x="177" y="84"/>
                  </a:cubicBezTo>
                  <a:cubicBezTo>
                    <a:pt x="177" y="42"/>
                    <a:pt x="141" y="1"/>
                    <a:pt x="10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049;p78">
              <a:extLst>
                <a:ext uri="{FF2B5EF4-FFF2-40B4-BE49-F238E27FC236}">
                  <a16:creationId xmlns:a16="http://schemas.microsoft.com/office/drawing/2014/main" id="{4D6FB7FC-AC32-472D-B7D1-215C8A64FCB5}"/>
                </a:ext>
              </a:extLst>
            </p:cNvPr>
            <p:cNvSpPr/>
            <p:nvPr/>
          </p:nvSpPr>
          <p:spPr>
            <a:xfrm>
              <a:off x="3674323" y="3919161"/>
              <a:ext cx="4114" cy="2707"/>
            </a:xfrm>
            <a:custGeom>
              <a:avLst/>
              <a:gdLst/>
              <a:ahLst/>
              <a:cxnLst/>
              <a:rect l="l" t="t" r="r" b="b"/>
              <a:pathLst>
                <a:path w="114" h="75" extrusionOk="0">
                  <a:moveTo>
                    <a:pt x="61" y="0"/>
                  </a:moveTo>
                  <a:cubicBezTo>
                    <a:pt x="1" y="0"/>
                    <a:pt x="70" y="74"/>
                    <a:pt x="99" y="74"/>
                  </a:cubicBezTo>
                  <a:cubicBezTo>
                    <a:pt x="108" y="74"/>
                    <a:pt x="113" y="67"/>
                    <a:pt x="109" y="48"/>
                  </a:cubicBezTo>
                  <a:cubicBezTo>
                    <a:pt x="109" y="32"/>
                    <a:pt x="93" y="0"/>
                    <a:pt x="6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050;p78">
              <a:extLst>
                <a:ext uri="{FF2B5EF4-FFF2-40B4-BE49-F238E27FC236}">
                  <a16:creationId xmlns:a16="http://schemas.microsoft.com/office/drawing/2014/main" id="{CC326401-C123-439E-8478-2AE6B9EA3930}"/>
                </a:ext>
              </a:extLst>
            </p:cNvPr>
            <p:cNvSpPr/>
            <p:nvPr/>
          </p:nvSpPr>
          <p:spPr>
            <a:xfrm>
              <a:off x="3196041" y="4450959"/>
              <a:ext cx="9347" cy="6351"/>
            </a:xfrm>
            <a:custGeom>
              <a:avLst/>
              <a:gdLst/>
              <a:ahLst/>
              <a:cxnLst/>
              <a:rect l="l" t="t" r="r" b="b"/>
              <a:pathLst>
                <a:path w="259" h="176" extrusionOk="0">
                  <a:moveTo>
                    <a:pt x="146" y="0"/>
                  </a:moveTo>
                  <a:cubicBezTo>
                    <a:pt x="1" y="0"/>
                    <a:pt x="141" y="176"/>
                    <a:pt x="217" y="176"/>
                  </a:cubicBezTo>
                  <a:cubicBezTo>
                    <a:pt x="241" y="176"/>
                    <a:pt x="258" y="158"/>
                    <a:pt x="258" y="112"/>
                  </a:cubicBezTo>
                  <a:cubicBezTo>
                    <a:pt x="258" y="48"/>
                    <a:pt x="210" y="0"/>
                    <a:pt x="14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051;p78">
              <a:extLst>
                <a:ext uri="{FF2B5EF4-FFF2-40B4-BE49-F238E27FC236}">
                  <a16:creationId xmlns:a16="http://schemas.microsoft.com/office/drawing/2014/main" id="{3640BC11-DCE8-49FC-AC4D-17B2FBE1BCFA}"/>
                </a:ext>
              </a:extLst>
            </p:cNvPr>
            <p:cNvSpPr/>
            <p:nvPr/>
          </p:nvSpPr>
          <p:spPr>
            <a:xfrm>
              <a:off x="2995187" y="4059463"/>
              <a:ext cx="6965" cy="5810"/>
            </a:xfrm>
            <a:custGeom>
              <a:avLst/>
              <a:gdLst/>
              <a:ahLst/>
              <a:cxnLst/>
              <a:rect l="l" t="t" r="r" b="b"/>
              <a:pathLst>
                <a:path w="193" h="161" extrusionOk="0">
                  <a:moveTo>
                    <a:pt x="96" y="0"/>
                  </a:moveTo>
                  <a:cubicBezTo>
                    <a:pt x="0" y="0"/>
                    <a:pt x="0" y="160"/>
                    <a:pt x="96" y="160"/>
                  </a:cubicBezTo>
                  <a:cubicBezTo>
                    <a:pt x="144" y="160"/>
                    <a:pt x="192" y="128"/>
                    <a:pt x="192" y="80"/>
                  </a:cubicBezTo>
                  <a:cubicBezTo>
                    <a:pt x="192" y="32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052;p78">
              <a:extLst>
                <a:ext uri="{FF2B5EF4-FFF2-40B4-BE49-F238E27FC236}">
                  <a16:creationId xmlns:a16="http://schemas.microsoft.com/office/drawing/2014/main" id="{F2D56BA8-864A-4661-9E7F-3A002D6248CA}"/>
                </a:ext>
              </a:extLst>
            </p:cNvPr>
            <p:cNvSpPr/>
            <p:nvPr/>
          </p:nvSpPr>
          <p:spPr>
            <a:xfrm>
              <a:off x="2694339" y="4209003"/>
              <a:ext cx="5810" cy="6387"/>
            </a:xfrm>
            <a:custGeom>
              <a:avLst/>
              <a:gdLst/>
              <a:ahLst/>
              <a:cxnLst/>
              <a:rect l="l" t="t" r="r" b="b"/>
              <a:pathLst>
                <a:path w="161" h="177" extrusionOk="0">
                  <a:moveTo>
                    <a:pt x="80" y="1"/>
                  </a:moveTo>
                  <a:cubicBezTo>
                    <a:pt x="32" y="1"/>
                    <a:pt x="0" y="33"/>
                    <a:pt x="0" y="81"/>
                  </a:cubicBezTo>
                  <a:cubicBezTo>
                    <a:pt x="0" y="129"/>
                    <a:pt x="32" y="177"/>
                    <a:pt x="80" y="177"/>
                  </a:cubicBezTo>
                  <a:cubicBezTo>
                    <a:pt x="128" y="177"/>
                    <a:pt x="160" y="129"/>
                    <a:pt x="160" y="81"/>
                  </a:cubicBezTo>
                  <a:cubicBezTo>
                    <a:pt x="160" y="33"/>
                    <a:pt x="128" y="1"/>
                    <a:pt x="8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053;p78">
              <a:extLst>
                <a:ext uri="{FF2B5EF4-FFF2-40B4-BE49-F238E27FC236}">
                  <a16:creationId xmlns:a16="http://schemas.microsoft.com/office/drawing/2014/main" id="{3DDA35F3-3E6D-41C9-ADD8-4A443EBD6A28}"/>
                </a:ext>
              </a:extLst>
            </p:cNvPr>
            <p:cNvSpPr/>
            <p:nvPr/>
          </p:nvSpPr>
          <p:spPr>
            <a:xfrm>
              <a:off x="2414277" y="4058309"/>
              <a:ext cx="2346" cy="2346"/>
            </a:xfrm>
            <a:custGeom>
              <a:avLst/>
              <a:gdLst/>
              <a:ahLst/>
              <a:cxnLst/>
              <a:rect l="l" t="t" r="r" b="b"/>
              <a:pathLst>
                <a:path w="65" h="65" extrusionOk="0">
                  <a:moveTo>
                    <a:pt x="33" y="0"/>
                  </a:moveTo>
                  <a:cubicBezTo>
                    <a:pt x="1" y="0"/>
                    <a:pt x="1" y="16"/>
                    <a:pt x="1" y="32"/>
                  </a:cubicBezTo>
                  <a:cubicBezTo>
                    <a:pt x="1" y="48"/>
                    <a:pt x="1" y="64"/>
                    <a:pt x="33" y="64"/>
                  </a:cubicBezTo>
                  <a:cubicBezTo>
                    <a:pt x="49" y="64"/>
                    <a:pt x="65" y="48"/>
                    <a:pt x="65" y="32"/>
                  </a:cubicBezTo>
                  <a:cubicBezTo>
                    <a:pt x="65" y="16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054;p78">
              <a:extLst>
                <a:ext uri="{FF2B5EF4-FFF2-40B4-BE49-F238E27FC236}">
                  <a16:creationId xmlns:a16="http://schemas.microsoft.com/office/drawing/2014/main" id="{46423CAD-DB2E-412C-B41B-C60E514AC5AA}"/>
                </a:ext>
              </a:extLst>
            </p:cNvPr>
            <p:cNvSpPr/>
            <p:nvPr/>
          </p:nvSpPr>
          <p:spPr>
            <a:xfrm>
              <a:off x="1609382" y="4364894"/>
              <a:ext cx="7542" cy="6965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96" y="1"/>
                  </a:moveTo>
                  <a:cubicBezTo>
                    <a:pt x="48" y="1"/>
                    <a:pt x="0" y="49"/>
                    <a:pt x="0" y="97"/>
                  </a:cubicBezTo>
                  <a:cubicBezTo>
                    <a:pt x="0" y="145"/>
                    <a:pt x="48" y="193"/>
                    <a:pt x="96" y="193"/>
                  </a:cubicBezTo>
                  <a:cubicBezTo>
                    <a:pt x="160" y="193"/>
                    <a:pt x="208" y="145"/>
                    <a:pt x="208" y="97"/>
                  </a:cubicBezTo>
                  <a:cubicBezTo>
                    <a:pt x="208" y="49"/>
                    <a:pt x="160" y="1"/>
                    <a:pt x="9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055;p78">
              <a:extLst>
                <a:ext uri="{FF2B5EF4-FFF2-40B4-BE49-F238E27FC236}">
                  <a16:creationId xmlns:a16="http://schemas.microsoft.com/office/drawing/2014/main" id="{C3E1C3BE-AAAD-41DD-959D-834080C83B24}"/>
                </a:ext>
              </a:extLst>
            </p:cNvPr>
            <p:cNvSpPr/>
            <p:nvPr/>
          </p:nvSpPr>
          <p:spPr>
            <a:xfrm>
              <a:off x="4624644" y="3682402"/>
              <a:ext cx="15048" cy="12883"/>
            </a:xfrm>
            <a:custGeom>
              <a:avLst/>
              <a:gdLst/>
              <a:ahLst/>
              <a:cxnLst/>
              <a:rect l="l" t="t" r="r" b="b"/>
              <a:pathLst>
                <a:path w="417" h="357" extrusionOk="0">
                  <a:moveTo>
                    <a:pt x="241" y="1"/>
                  </a:moveTo>
                  <a:cubicBezTo>
                    <a:pt x="80" y="1"/>
                    <a:pt x="0" y="193"/>
                    <a:pt x="112" y="305"/>
                  </a:cubicBezTo>
                  <a:cubicBezTo>
                    <a:pt x="149" y="341"/>
                    <a:pt x="193" y="357"/>
                    <a:pt x="236" y="357"/>
                  </a:cubicBezTo>
                  <a:cubicBezTo>
                    <a:pt x="328" y="357"/>
                    <a:pt x="417" y="285"/>
                    <a:pt x="417" y="177"/>
                  </a:cubicBezTo>
                  <a:cubicBezTo>
                    <a:pt x="417" y="81"/>
                    <a:pt x="337" y="1"/>
                    <a:pt x="24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056;p78">
              <a:extLst>
                <a:ext uri="{FF2B5EF4-FFF2-40B4-BE49-F238E27FC236}">
                  <a16:creationId xmlns:a16="http://schemas.microsoft.com/office/drawing/2014/main" id="{AF496F99-75AA-425C-BD5F-21524930B686}"/>
                </a:ext>
              </a:extLst>
            </p:cNvPr>
            <p:cNvSpPr/>
            <p:nvPr/>
          </p:nvSpPr>
          <p:spPr>
            <a:xfrm>
              <a:off x="6004675" y="2417879"/>
              <a:ext cx="11007" cy="9383"/>
            </a:xfrm>
            <a:custGeom>
              <a:avLst/>
              <a:gdLst/>
              <a:ahLst/>
              <a:cxnLst/>
              <a:rect l="l" t="t" r="r" b="b"/>
              <a:pathLst>
                <a:path w="305" h="260" extrusionOk="0">
                  <a:moveTo>
                    <a:pt x="176" y="0"/>
                  </a:moveTo>
                  <a:cubicBezTo>
                    <a:pt x="64" y="0"/>
                    <a:pt x="0" y="144"/>
                    <a:pt x="80" y="224"/>
                  </a:cubicBezTo>
                  <a:cubicBezTo>
                    <a:pt x="105" y="249"/>
                    <a:pt x="136" y="260"/>
                    <a:pt x="167" y="260"/>
                  </a:cubicBezTo>
                  <a:cubicBezTo>
                    <a:pt x="236" y="260"/>
                    <a:pt x="304" y="205"/>
                    <a:pt x="304" y="128"/>
                  </a:cubicBezTo>
                  <a:cubicBezTo>
                    <a:pt x="304" y="64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057;p78">
              <a:extLst>
                <a:ext uri="{FF2B5EF4-FFF2-40B4-BE49-F238E27FC236}">
                  <a16:creationId xmlns:a16="http://schemas.microsoft.com/office/drawing/2014/main" id="{8B43287A-E7AA-4ECB-AF60-C49C8D56086C}"/>
                </a:ext>
              </a:extLst>
            </p:cNvPr>
            <p:cNvSpPr/>
            <p:nvPr/>
          </p:nvSpPr>
          <p:spPr>
            <a:xfrm>
              <a:off x="5278267" y="1996360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1" y="0"/>
                  </a:moveTo>
                  <a:cubicBezTo>
                    <a:pt x="33" y="0"/>
                    <a:pt x="1" y="32"/>
                    <a:pt x="1" y="80"/>
                  </a:cubicBezTo>
                  <a:cubicBezTo>
                    <a:pt x="1" y="128"/>
                    <a:pt x="33" y="176"/>
                    <a:pt x="81" y="176"/>
                  </a:cubicBezTo>
                  <a:cubicBezTo>
                    <a:pt x="129" y="176"/>
                    <a:pt x="177" y="128"/>
                    <a:pt x="177" y="80"/>
                  </a:cubicBezTo>
                  <a:cubicBezTo>
                    <a:pt x="177" y="32"/>
                    <a:pt x="129" y="0"/>
                    <a:pt x="8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058;p78">
              <a:extLst>
                <a:ext uri="{FF2B5EF4-FFF2-40B4-BE49-F238E27FC236}">
                  <a16:creationId xmlns:a16="http://schemas.microsoft.com/office/drawing/2014/main" id="{5FB2B22E-BD5A-432E-9FE9-0ADB9DCD3267}"/>
                </a:ext>
              </a:extLst>
            </p:cNvPr>
            <p:cNvSpPr/>
            <p:nvPr/>
          </p:nvSpPr>
          <p:spPr>
            <a:xfrm>
              <a:off x="5890355" y="4521976"/>
              <a:ext cx="11007" cy="9780"/>
            </a:xfrm>
            <a:custGeom>
              <a:avLst/>
              <a:gdLst/>
              <a:ahLst/>
              <a:cxnLst/>
              <a:rect l="l" t="t" r="r" b="b"/>
              <a:pathLst>
                <a:path w="305" h="271" extrusionOk="0">
                  <a:moveTo>
                    <a:pt x="176" y="0"/>
                  </a:moveTo>
                  <a:cubicBezTo>
                    <a:pt x="48" y="0"/>
                    <a:pt x="0" y="144"/>
                    <a:pt x="80" y="224"/>
                  </a:cubicBezTo>
                  <a:cubicBezTo>
                    <a:pt x="107" y="256"/>
                    <a:pt x="141" y="270"/>
                    <a:pt x="174" y="270"/>
                  </a:cubicBezTo>
                  <a:cubicBezTo>
                    <a:pt x="240" y="270"/>
                    <a:pt x="304" y="214"/>
                    <a:pt x="304" y="128"/>
                  </a:cubicBezTo>
                  <a:cubicBezTo>
                    <a:pt x="304" y="64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059;p78">
              <a:extLst>
                <a:ext uri="{FF2B5EF4-FFF2-40B4-BE49-F238E27FC236}">
                  <a16:creationId xmlns:a16="http://schemas.microsoft.com/office/drawing/2014/main" id="{61A409DF-66FD-4D60-9DFF-B92B9CD2EE49}"/>
                </a:ext>
              </a:extLst>
            </p:cNvPr>
            <p:cNvSpPr/>
            <p:nvPr/>
          </p:nvSpPr>
          <p:spPr>
            <a:xfrm>
              <a:off x="5249398" y="3228549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77"/>
                    <a:pt x="97" y="177"/>
                  </a:cubicBezTo>
                  <a:cubicBezTo>
                    <a:pt x="145" y="177"/>
                    <a:pt x="177" y="145"/>
                    <a:pt x="177" y="97"/>
                  </a:cubicBezTo>
                  <a:cubicBezTo>
                    <a:pt x="177" y="49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060;p78">
              <a:extLst>
                <a:ext uri="{FF2B5EF4-FFF2-40B4-BE49-F238E27FC236}">
                  <a16:creationId xmlns:a16="http://schemas.microsoft.com/office/drawing/2014/main" id="{FFF71FB6-37AB-41F7-9E32-91E9F7B6FA95}"/>
                </a:ext>
              </a:extLst>
            </p:cNvPr>
            <p:cNvSpPr/>
            <p:nvPr/>
          </p:nvSpPr>
          <p:spPr>
            <a:xfrm>
              <a:off x="6021997" y="4097570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6" y="0"/>
                  </a:moveTo>
                  <a:cubicBezTo>
                    <a:pt x="48" y="0"/>
                    <a:pt x="0" y="32"/>
                    <a:pt x="0" y="80"/>
                  </a:cubicBezTo>
                  <a:cubicBezTo>
                    <a:pt x="0" y="128"/>
                    <a:pt x="48" y="176"/>
                    <a:pt x="96" y="176"/>
                  </a:cubicBezTo>
                  <a:cubicBezTo>
                    <a:pt x="144" y="176"/>
                    <a:pt x="176" y="128"/>
                    <a:pt x="176" y="80"/>
                  </a:cubicBezTo>
                  <a:cubicBezTo>
                    <a:pt x="176" y="32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061;p78">
              <a:extLst>
                <a:ext uri="{FF2B5EF4-FFF2-40B4-BE49-F238E27FC236}">
                  <a16:creationId xmlns:a16="http://schemas.microsoft.com/office/drawing/2014/main" id="{48062153-2401-4E16-A696-7152B73C6A8B}"/>
                </a:ext>
              </a:extLst>
            </p:cNvPr>
            <p:cNvSpPr/>
            <p:nvPr/>
          </p:nvSpPr>
          <p:spPr>
            <a:xfrm>
              <a:off x="2160232" y="2567997"/>
              <a:ext cx="11007" cy="9527"/>
            </a:xfrm>
            <a:custGeom>
              <a:avLst/>
              <a:gdLst/>
              <a:ahLst/>
              <a:cxnLst/>
              <a:rect l="l" t="t" r="r" b="b"/>
              <a:pathLst>
                <a:path w="305" h="264" extrusionOk="0">
                  <a:moveTo>
                    <a:pt x="176" y="0"/>
                  </a:moveTo>
                  <a:cubicBezTo>
                    <a:pt x="48" y="0"/>
                    <a:pt x="0" y="144"/>
                    <a:pt x="80" y="224"/>
                  </a:cubicBezTo>
                  <a:cubicBezTo>
                    <a:pt x="107" y="251"/>
                    <a:pt x="141" y="263"/>
                    <a:pt x="174" y="263"/>
                  </a:cubicBezTo>
                  <a:cubicBezTo>
                    <a:pt x="240" y="263"/>
                    <a:pt x="304" y="214"/>
                    <a:pt x="304" y="128"/>
                  </a:cubicBezTo>
                  <a:cubicBezTo>
                    <a:pt x="304" y="48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062;p78">
              <a:extLst>
                <a:ext uri="{FF2B5EF4-FFF2-40B4-BE49-F238E27FC236}">
                  <a16:creationId xmlns:a16="http://schemas.microsoft.com/office/drawing/2014/main" id="{61CCE140-A13A-4259-8937-067E8178D4F5}"/>
                </a:ext>
              </a:extLst>
            </p:cNvPr>
            <p:cNvSpPr/>
            <p:nvPr/>
          </p:nvSpPr>
          <p:spPr>
            <a:xfrm>
              <a:off x="2503192" y="2101442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44"/>
                    <a:pt x="49" y="176"/>
                    <a:pt x="97" y="176"/>
                  </a:cubicBezTo>
                  <a:cubicBezTo>
                    <a:pt x="145" y="176"/>
                    <a:pt x="177" y="144"/>
                    <a:pt x="177" y="96"/>
                  </a:cubicBezTo>
                  <a:cubicBezTo>
                    <a:pt x="177" y="48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6063;p78">
              <a:extLst>
                <a:ext uri="{FF2B5EF4-FFF2-40B4-BE49-F238E27FC236}">
                  <a16:creationId xmlns:a16="http://schemas.microsoft.com/office/drawing/2014/main" id="{45A54121-BC4A-4CEF-8863-07AD9CD4E9D8}"/>
                </a:ext>
              </a:extLst>
            </p:cNvPr>
            <p:cNvSpPr/>
            <p:nvPr/>
          </p:nvSpPr>
          <p:spPr>
            <a:xfrm>
              <a:off x="2308617" y="2226155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77"/>
                    <a:pt x="97" y="177"/>
                  </a:cubicBezTo>
                  <a:cubicBezTo>
                    <a:pt x="145" y="177"/>
                    <a:pt x="177" y="145"/>
                    <a:pt x="177" y="97"/>
                  </a:cubicBezTo>
                  <a:cubicBezTo>
                    <a:pt x="177" y="49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6064;p78">
              <a:extLst>
                <a:ext uri="{FF2B5EF4-FFF2-40B4-BE49-F238E27FC236}">
                  <a16:creationId xmlns:a16="http://schemas.microsoft.com/office/drawing/2014/main" id="{85D57ADA-31E2-4903-A1CD-47A9AA29943B}"/>
                </a:ext>
              </a:extLst>
            </p:cNvPr>
            <p:cNvSpPr/>
            <p:nvPr/>
          </p:nvSpPr>
          <p:spPr>
            <a:xfrm>
              <a:off x="2551150" y="4394340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44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57"/>
                    <a:pt x="144" y="257"/>
                  </a:cubicBezTo>
                  <a:cubicBezTo>
                    <a:pt x="208" y="257"/>
                    <a:pt x="272" y="209"/>
                    <a:pt x="272" y="129"/>
                  </a:cubicBezTo>
                  <a:cubicBezTo>
                    <a:pt x="272" y="65"/>
                    <a:pt x="208" y="1"/>
                    <a:pt x="14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6065;p78">
              <a:extLst>
                <a:ext uri="{FF2B5EF4-FFF2-40B4-BE49-F238E27FC236}">
                  <a16:creationId xmlns:a16="http://schemas.microsoft.com/office/drawing/2014/main" id="{C6C7325E-C6A6-4F94-80F9-630F38A437B8}"/>
                </a:ext>
              </a:extLst>
            </p:cNvPr>
            <p:cNvSpPr/>
            <p:nvPr/>
          </p:nvSpPr>
          <p:spPr>
            <a:xfrm>
              <a:off x="1890563" y="3883328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1" y="1"/>
                  </a:moveTo>
                  <a:cubicBezTo>
                    <a:pt x="33" y="1"/>
                    <a:pt x="1" y="49"/>
                    <a:pt x="1" y="97"/>
                  </a:cubicBezTo>
                  <a:cubicBezTo>
                    <a:pt x="1" y="145"/>
                    <a:pt x="33" y="177"/>
                    <a:pt x="81" y="177"/>
                  </a:cubicBezTo>
                  <a:cubicBezTo>
                    <a:pt x="129" y="177"/>
                    <a:pt x="177" y="145"/>
                    <a:pt x="177" y="97"/>
                  </a:cubicBezTo>
                  <a:cubicBezTo>
                    <a:pt x="177" y="49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" name="صورة 134">
            <a:extLst>
              <a:ext uri="{FF2B5EF4-FFF2-40B4-BE49-F238E27FC236}">
                <a16:creationId xmlns:a16="http://schemas.microsoft.com/office/drawing/2014/main" id="{3F0195A8-F75A-42A3-AE0C-CC03DCC1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02" y="2226574"/>
            <a:ext cx="2666874" cy="2601385"/>
          </a:xfrm>
          <a:prstGeom prst="rect">
            <a:avLst/>
          </a:prstGeom>
        </p:spPr>
      </p:pic>
      <p:sp>
        <p:nvSpPr>
          <p:cNvPr id="136" name="Google Shape;19824;p46">
            <a:extLst>
              <a:ext uri="{FF2B5EF4-FFF2-40B4-BE49-F238E27FC236}">
                <a16:creationId xmlns:a16="http://schemas.microsoft.com/office/drawing/2014/main" id="{C75CDA5B-8E76-4259-9DE0-5A88BD44F3B8}"/>
              </a:ext>
            </a:extLst>
          </p:cNvPr>
          <p:cNvSpPr txBox="1">
            <a:spLocks/>
          </p:cNvSpPr>
          <p:nvPr/>
        </p:nvSpPr>
        <p:spPr>
          <a:xfrm>
            <a:off x="1274219" y="2327399"/>
            <a:ext cx="3985785" cy="2364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</a:rPr>
              <a:t>This is done by making two arrays x and y filled with random coordinates using a loop.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rgbClr val="D4DCFF"/>
                </a:solidFill>
                <a:latin typeface="Rockwell" panose="02060603020205020403" pitchFamily="18" charset="0"/>
              </a:rPr>
              <a:t> Later, we used these coordinates in a loop that draw a points in each coordinates.</a:t>
            </a:r>
          </a:p>
          <a:p>
            <a:pPr lvl="2">
              <a:spcAft>
                <a:spcPts val="1600"/>
              </a:spcAft>
            </a:pP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	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glBegin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(GL_POINTS);    glColor3f(1, 1, 1);    </a:t>
            </a:r>
          </a:p>
          <a:p>
            <a:pPr lvl="2">
              <a:spcAft>
                <a:spcPts val="1600"/>
              </a:spcAft>
            </a:pP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	for (int 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i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 = 0; 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i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 &lt; 100; 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i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++)    {        			glVertex2f(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xstars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[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i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], 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ystars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[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i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]);    	}   </a:t>
            </a:r>
          </a:p>
          <a:p>
            <a:pPr lvl="2">
              <a:spcAft>
                <a:spcPts val="1600"/>
              </a:spcAft>
            </a:pP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	 </a:t>
            </a:r>
            <a:r>
              <a:rPr lang="en-US" sz="1100" dirty="0" err="1">
                <a:solidFill>
                  <a:srgbClr val="D4DCFF"/>
                </a:solidFill>
                <a:latin typeface="Rockwell" panose="02060603020205020403" pitchFamily="18" charset="0"/>
              </a:rPr>
              <a:t>glEnd</a:t>
            </a:r>
            <a:r>
              <a:rPr lang="en-US" sz="1100" dirty="0">
                <a:solidFill>
                  <a:srgbClr val="D4DCFF"/>
                </a:solidFill>
                <a:latin typeface="Rockwell" panose="02060603020205020403" pitchFamily="18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675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1" name="Google Shape;20651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Let us add some texture!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sp>
        <p:nvSpPr>
          <p:cNvPr id="20652" name="Google Shape;20652;p53"/>
          <p:cNvSpPr txBox="1">
            <a:spLocks noGrp="1"/>
          </p:cNvSpPr>
          <p:nvPr>
            <p:ph type="body" idx="1"/>
          </p:nvPr>
        </p:nvSpPr>
        <p:spPr>
          <a:xfrm>
            <a:off x="4698373" y="1511661"/>
            <a:ext cx="2775000" cy="115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800" dirty="0">
                <a:solidFill>
                  <a:srgbClr val="708EC0"/>
                </a:solidFill>
                <a:latin typeface="Rockwell" panose="02060603020205020403" pitchFamily="18" charset="0"/>
              </a:rPr>
              <a:t>Texture clearly have made the objects looks more realistic !</a:t>
            </a:r>
            <a:endParaRPr sz="1800" dirty="0">
              <a:solidFill>
                <a:srgbClr val="708EC0"/>
              </a:solidFill>
              <a:latin typeface="Rockwell" panose="02060603020205020403" pitchFamily="18" charset="0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60E4CA94-ADE1-47A6-9BB7-1294CA39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3" b="88889" l="9416" r="93182">
                        <a14:foregroundMark x1="59091" y1="7663" x2="59091" y2="7663"/>
                        <a14:foregroundMark x1="89610" y1="35632" x2="89610" y2="35632"/>
                        <a14:foregroundMark x1="93182" y1="47510" x2="93182" y2="47510"/>
                        <a14:foregroundMark x1="60714" y1="88889" x2="60714" y2="88889"/>
                        <a14:foregroundMark x1="66883" y1="86973" x2="71753" y2="85057"/>
                        <a14:foregroundMark x1="42532" y1="79310" x2="49026" y2="86590"/>
                        <a14:foregroundMark x1="43182" y1="13793" x2="48052" y2="8046"/>
                        <a14:foregroundMark x1="46753" y1="9195" x2="53247" y2="6513"/>
                        <a14:foregroundMark x1="14935" y1="63218" x2="17857" y2="605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203" y="1511661"/>
            <a:ext cx="3447797" cy="2921673"/>
          </a:xfrm>
          <a:prstGeom prst="rect">
            <a:avLst/>
          </a:prstGeom>
        </p:spPr>
      </p:pic>
      <p:sp>
        <p:nvSpPr>
          <p:cNvPr id="5" name="Google Shape;20652;p53">
            <a:extLst>
              <a:ext uri="{FF2B5EF4-FFF2-40B4-BE49-F238E27FC236}">
                <a16:creationId xmlns:a16="http://schemas.microsoft.com/office/drawing/2014/main" id="{1DDD5E2D-F76E-4C2E-A78F-4589035D483E}"/>
              </a:ext>
            </a:extLst>
          </p:cNvPr>
          <p:cNvSpPr txBox="1">
            <a:spLocks/>
          </p:cNvSpPr>
          <p:nvPr/>
        </p:nvSpPr>
        <p:spPr>
          <a:xfrm>
            <a:off x="4698373" y="2432998"/>
            <a:ext cx="3815899" cy="271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We used bmp image for the Earth and Moon and load it as a texture then map it using the method: </a:t>
            </a:r>
            <a:r>
              <a:rPr lang="en-US" dirty="0" err="1">
                <a:latin typeface="Rockwell" panose="02060603020205020403" pitchFamily="18" charset="0"/>
              </a:rPr>
              <a:t>gluQuadricTexture</a:t>
            </a:r>
            <a:r>
              <a:rPr lang="en-US" dirty="0">
                <a:latin typeface="Rockwell" panose="02060603020205020403" pitchFamily="18" charset="0"/>
              </a:rPr>
              <a:t>(</a:t>
            </a:r>
            <a:r>
              <a:rPr lang="en-US" dirty="0" err="1">
                <a:latin typeface="Rockwell" panose="02060603020205020403" pitchFamily="18" charset="0"/>
              </a:rPr>
              <a:t>GLUquadric</a:t>
            </a:r>
            <a:r>
              <a:rPr lang="en-US" dirty="0">
                <a:latin typeface="Rockwell" panose="02060603020205020403" pitchFamily="18" charset="0"/>
              </a:rPr>
              <a:t>* </a:t>
            </a:r>
            <a:r>
              <a:rPr lang="en-US" dirty="0" err="1">
                <a:latin typeface="Rockwell" panose="02060603020205020403" pitchFamily="18" charset="0"/>
              </a:rPr>
              <a:t>quad,GLboolean</a:t>
            </a:r>
            <a:r>
              <a:rPr lang="en-US" dirty="0">
                <a:latin typeface="Rockwell" panose="02060603020205020403" pitchFamily="18" charset="0"/>
              </a:rPr>
              <a:t> texture) that also take the object of </a:t>
            </a:r>
            <a:r>
              <a:rPr lang="en-US" dirty="0" err="1">
                <a:latin typeface="Rockwell" panose="02060603020205020403" pitchFamily="18" charset="0"/>
              </a:rPr>
              <a:t>GLUquadric</a:t>
            </a:r>
            <a:r>
              <a:rPr lang="en-US" dirty="0">
                <a:latin typeface="Rockwell" panose="02060603020205020403" pitchFamily="18" charset="0"/>
              </a:rPr>
              <a:t> and a Boolean value (1 or 0).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1" grpId="0"/>
      <p:bldP spid="20652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6" name="Google Shape;19856;p48"/>
          <p:cNvSpPr txBox="1">
            <a:spLocks noGrp="1"/>
          </p:cNvSpPr>
          <p:nvPr>
            <p:ph type="title"/>
          </p:nvPr>
        </p:nvSpPr>
        <p:spPr>
          <a:xfrm>
            <a:off x="1226971" y="2115582"/>
            <a:ext cx="5181513" cy="912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—</a:t>
            </a: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How did the moon know its location relative to the Earth?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9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8" name="Google Shape;20558;p5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Geometric transformations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sp>
        <p:nvSpPr>
          <p:cNvPr id="20559" name="Google Shape;20559;p52"/>
          <p:cNvSpPr txBox="1">
            <a:spLocks noGrp="1"/>
          </p:cNvSpPr>
          <p:nvPr>
            <p:ph type="subTitle" idx="1"/>
          </p:nvPr>
        </p:nvSpPr>
        <p:spPr>
          <a:xfrm>
            <a:off x="2141280" y="3104971"/>
            <a:ext cx="6627394" cy="1429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>
                <a:latin typeface="Rockwell" panose="02060603020205020403" pitchFamily="18" charset="0"/>
              </a:rPr>
              <a:t>To make the moon position be beside the earth we translate it by 2 points on x-axis, 5 points on y-axis using and 0.5 points on z-axis using:</a:t>
            </a:r>
          </a:p>
          <a:p>
            <a:pPr marL="0" lvl="0" indent="0">
              <a:spcAft>
                <a:spcPts val="1600"/>
              </a:spcAft>
            </a:pP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glTranslatef</a:t>
            </a:r>
            <a:r>
              <a:rPr lang="en-US" dirty="0">
                <a:latin typeface="Rockwell" panose="02060603020205020403" pitchFamily="18" charset="0"/>
              </a:rPr>
              <a:t>(2.0 , 5.0 , 0.5) </a:t>
            </a:r>
          </a:p>
          <a:p>
            <a:pPr marL="0" lvl="0" indent="0">
              <a:spcAft>
                <a:spcPts val="1600"/>
              </a:spcAft>
            </a:pPr>
            <a:r>
              <a:rPr lang="en-US" dirty="0">
                <a:latin typeface="Rockwell" panose="02060603020205020403" pitchFamily="18" charset="0"/>
              </a:rPr>
              <a:t>before translating the Moon, it was not clear in the image!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20562" name="Google Shape;20562;p52"/>
          <p:cNvSpPr txBox="1">
            <a:spLocks noGrp="1"/>
          </p:cNvSpPr>
          <p:nvPr>
            <p:ph type="title"/>
          </p:nvPr>
        </p:nvSpPr>
        <p:spPr>
          <a:xfrm>
            <a:off x="1893248" y="2715354"/>
            <a:ext cx="2231932" cy="290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" panose="02060603020205020403" pitchFamily="18" charset="0"/>
              </a:rPr>
              <a:t> Transforamtion</a:t>
            </a:r>
            <a:endParaRPr dirty="0">
              <a:latin typeface="Rockwell" panose="02060603020205020403" pitchFamily="18" charset="0"/>
            </a:endParaRPr>
          </a:p>
        </p:txBody>
      </p:sp>
      <p:cxnSp>
        <p:nvCxnSpPr>
          <p:cNvPr id="20626" name="Google Shape;20626;p52"/>
          <p:cNvCxnSpPr>
            <a:cxnSpLocks/>
          </p:cNvCxnSpPr>
          <p:nvPr/>
        </p:nvCxnSpPr>
        <p:spPr>
          <a:xfrm>
            <a:off x="2031786" y="3096825"/>
            <a:ext cx="599143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" name="Google Shape;25943;p78">
            <a:extLst>
              <a:ext uri="{FF2B5EF4-FFF2-40B4-BE49-F238E27FC236}">
                <a16:creationId xmlns:a16="http://schemas.microsoft.com/office/drawing/2014/main" id="{E473698C-0C59-450B-80B8-014D26EDA4C4}"/>
              </a:ext>
            </a:extLst>
          </p:cNvPr>
          <p:cNvGrpSpPr/>
          <p:nvPr/>
        </p:nvGrpSpPr>
        <p:grpSpPr>
          <a:xfrm>
            <a:off x="-939802" y="318628"/>
            <a:ext cx="4423044" cy="2898096"/>
            <a:chOff x="1609382" y="1705905"/>
            <a:chExt cx="4423044" cy="2898096"/>
          </a:xfrm>
        </p:grpSpPr>
        <p:sp>
          <p:nvSpPr>
            <p:cNvPr id="118" name="Google Shape;25944;p78">
              <a:extLst>
                <a:ext uri="{FF2B5EF4-FFF2-40B4-BE49-F238E27FC236}">
                  <a16:creationId xmlns:a16="http://schemas.microsoft.com/office/drawing/2014/main" id="{123BAFAC-EAF5-49C8-92BA-3408CA78E289}"/>
                </a:ext>
              </a:extLst>
            </p:cNvPr>
            <p:cNvSpPr/>
            <p:nvPr/>
          </p:nvSpPr>
          <p:spPr>
            <a:xfrm>
              <a:off x="2883140" y="4588374"/>
              <a:ext cx="24287" cy="15626"/>
            </a:xfrm>
            <a:custGeom>
              <a:avLst/>
              <a:gdLst/>
              <a:ahLst/>
              <a:cxnLst/>
              <a:rect l="l" t="t" r="r" b="b"/>
              <a:pathLst>
                <a:path w="673" h="433" extrusionOk="0">
                  <a:moveTo>
                    <a:pt x="593" y="0"/>
                  </a:moveTo>
                  <a:lnTo>
                    <a:pt x="593" y="0"/>
                  </a:lnTo>
                  <a:cubicBezTo>
                    <a:pt x="385" y="16"/>
                    <a:pt x="193" y="48"/>
                    <a:pt x="1" y="112"/>
                  </a:cubicBezTo>
                  <a:lnTo>
                    <a:pt x="1" y="128"/>
                  </a:lnTo>
                  <a:cubicBezTo>
                    <a:pt x="1" y="304"/>
                    <a:pt x="129" y="432"/>
                    <a:pt x="305" y="432"/>
                  </a:cubicBezTo>
                  <a:cubicBezTo>
                    <a:pt x="529" y="432"/>
                    <a:pt x="673" y="208"/>
                    <a:pt x="5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945;p78">
              <a:extLst>
                <a:ext uri="{FF2B5EF4-FFF2-40B4-BE49-F238E27FC236}">
                  <a16:creationId xmlns:a16="http://schemas.microsoft.com/office/drawing/2014/main" id="{2F9C8FD3-D7B4-4E14-963D-6311E9AE0B57}"/>
                </a:ext>
              </a:extLst>
            </p:cNvPr>
            <p:cNvSpPr/>
            <p:nvPr/>
          </p:nvSpPr>
          <p:spPr>
            <a:xfrm>
              <a:off x="3092763" y="3214115"/>
              <a:ext cx="41031" cy="40454"/>
            </a:xfrm>
            <a:custGeom>
              <a:avLst/>
              <a:gdLst/>
              <a:ahLst/>
              <a:cxnLst/>
              <a:rect l="l" t="t" r="r" b="b"/>
              <a:pathLst>
                <a:path w="1137" h="1121" extrusionOk="0">
                  <a:moveTo>
                    <a:pt x="576" y="1"/>
                  </a:moveTo>
                  <a:lnTo>
                    <a:pt x="368" y="369"/>
                  </a:lnTo>
                  <a:lnTo>
                    <a:pt x="0" y="561"/>
                  </a:lnTo>
                  <a:lnTo>
                    <a:pt x="368" y="769"/>
                  </a:lnTo>
                  <a:lnTo>
                    <a:pt x="576" y="1121"/>
                  </a:lnTo>
                  <a:lnTo>
                    <a:pt x="768" y="769"/>
                  </a:lnTo>
                  <a:lnTo>
                    <a:pt x="1136" y="561"/>
                  </a:lnTo>
                  <a:lnTo>
                    <a:pt x="768" y="36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946;p78">
              <a:extLst>
                <a:ext uri="{FF2B5EF4-FFF2-40B4-BE49-F238E27FC236}">
                  <a16:creationId xmlns:a16="http://schemas.microsoft.com/office/drawing/2014/main" id="{4D82F29E-F8E1-4E68-A721-562272913D42}"/>
                </a:ext>
              </a:extLst>
            </p:cNvPr>
            <p:cNvSpPr/>
            <p:nvPr/>
          </p:nvSpPr>
          <p:spPr>
            <a:xfrm>
              <a:off x="3436878" y="2662109"/>
              <a:ext cx="23709" cy="23709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321" y="1"/>
                  </a:moveTo>
                  <a:lnTo>
                    <a:pt x="209" y="209"/>
                  </a:lnTo>
                  <a:lnTo>
                    <a:pt x="1" y="337"/>
                  </a:lnTo>
                  <a:lnTo>
                    <a:pt x="209" y="449"/>
                  </a:lnTo>
                  <a:lnTo>
                    <a:pt x="321" y="657"/>
                  </a:lnTo>
                  <a:lnTo>
                    <a:pt x="449" y="449"/>
                  </a:lnTo>
                  <a:lnTo>
                    <a:pt x="657" y="337"/>
                  </a:lnTo>
                  <a:lnTo>
                    <a:pt x="449" y="209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947;p78">
              <a:extLst>
                <a:ext uri="{FF2B5EF4-FFF2-40B4-BE49-F238E27FC236}">
                  <a16:creationId xmlns:a16="http://schemas.microsoft.com/office/drawing/2014/main" id="{E6E0D372-5899-426A-B6A6-0DACD2D8F8FB}"/>
                </a:ext>
              </a:extLst>
            </p:cNvPr>
            <p:cNvSpPr/>
            <p:nvPr/>
          </p:nvSpPr>
          <p:spPr>
            <a:xfrm>
              <a:off x="3675947" y="3435285"/>
              <a:ext cx="81449" cy="82027"/>
            </a:xfrm>
            <a:custGeom>
              <a:avLst/>
              <a:gdLst/>
              <a:ahLst/>
              <a:cxnLst/>
              <a:rect l="l" t="t" r="r" b="b"/>
              <a:pathLst>
                <a:path w="2257" h="2273" extrusionOk="0">
                  <a:moveTo>
                    <a:pt x="1137" y="0"/>
                  </a:moveTo>
                  <a:lnTo>
                    <a:pt x="737" y="736"/>
                  </a:lnTo>
                  <a:lnTo>
                    <a:pt x="0" y="1136"/>
                  </a:lnTo>
                  <a:lnTo>
                    <a:pt x="737" y="1536"/>
                  </a:lnTo>
                  <a:lnTo>
                    <a:pt x="1137" y="2272"/>
                  </a:lnTo>
                  <a:lnTo>
                    <a:pt x="1537" y="1536"/>
                  </a:lnTo>
                  <a:lnTo>
                    <a:pt x="2257" y="1136"/>
                  </a:lnTo>
                  <a:lnTo>
                    <a:pt x="1537" y="736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948;p78">
              <a:extLst>
                <a:ext uri="{FF2B5EF4-FFF2-40B4-BE49-F238E27FC236}">
                  <a16:creationId xmlns:a16="http://schemas.microsoft.com/office/drawing/2014/main" id="{9B507A1C-A0D5-42EE-AD89-018DD2484939}"/>
                </a:ext>
              </a:extLst>
            </p:cNvPr>
            <p:cNvSpPr/>
            <p:nvPr/>
          </p:nvSpPr>
          <p:spPr>
            <a:xfrm>
              <a:off x="4200238" y="2786244"/>
              <a:ext cx="20245" cy="2024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73" y="1"/>
                  </a:moveTo>
                  <a:lnTo>
                    <a:pt x="177" y="177"/>
                  </a:lnTo>
                  <a:lnTo>
                    <a:pt x="1" y="273"/>
                  </a:lnTo>
                  <a:lnTo>
                    <a:pt x="177" y="369"/>
                  </a:lnTo>
                  <a:lnTo>
                    <a:pt x="273" y="561"/>
                  </a:lnTo>
                  <a:lnTo>
                    <a:pt x="369" y="369"/>
                  </a:lnTo>
                  <a:lnTo>
                    <a:pt x="561" y="273"/>
                  </a:lnTo>
                  <a:lnTo>
                    <a:pt x="369" y="17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949;p78">
              <a:extLst>
                <a:ext uri="{FF2B5EF4-FFF2-40B4-BE49-F238E27FC236}">
                  <a16:creationId xmlns:a16="http://schemas.microsoft.com/office/drawing/2014/main" id="{C0751A02-742B-47EC-8903-62220DE7AE5A}"/>
                </a:ext>
              </a:extLst>
            </p:cNvPr>
            <p:cNvSpPr/>
            <p:nvPr/>
          </p:nvSpPr>
          <p:spPr>
            <a:xfrm>
              <a:off x="4476836" y="2186316"/>
              <a:ext cx="41609" cy="41609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368" y="369"/>
                  </a:lnTo>
                  <a:lnTo>
                    <a:pt x="0" y="577"/>
                  </a:lnTo>
                  <a:lnTo>
                    <a:pt x="368" y="785"/>
                  </a:lnTo>
                  <a:lnTo>
                    <a:pt x="576" y="1153"/>
                  </a:lnTo>
                  <a:lnTo>
                    <a:pt x="768" y="785"/>
                  </a:lnTo>
                  <a:lnTo>
                    <a:pt x="1152" y="577"/>
                  </a:lnTo>
                  <a:lnTo>
                    <a:pt x="768" y="36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950;p78">
              <a:extLst>
                <a:ext uri="{FF2B5EF4-FFF2-40B4-BE49-F238E27FC236}">
                  <a16:creationId xmlns:a16="http://schemas.microsoft.com/office/drawing/2014/main" id="{2855CEE2-C280-4BD7-94F3-72D639CA47BF}"/>
                </a:ext>
              </a:extLst>
            </p:cNvPr>
            <p:cNvSpPr/>
            <p:nvPr/>
          </p:nvSpPr>
          <p:spPr>
            <a:xfrm>
              <a:off x="3895349" y="2078925"/>
              <a:ext cx="30638" cy="31216"/>
            </a:xfrm>
            <a:custGeom>
              <a:avLst/>
              <a:gdLst/>
              <a:ahLst/>
              <a:cxnLst/>
              <a:rect l="l" t="t" r="r" b="b"/>
              <a:pathLst>
                <a:path w="849" h="865" extrusionOk="0">
                  <a:moveTo>
                    <a:pt x="433" y="0"/>
                  </a:moveTo>
                  <a:lnTo>
                    <a:pt x="273" y="288"/>
                  </a:lnTo>
                  <a:lnTo>
                    <a:pt x="1" y="432"/>
                  </a:lnTo>
                  <a:lnTo>
                    <a:pt x="273" y="576"/>
                  </a:lnTo>
                  <a:lnTo>
                    <a:pt x="433" y="864"/>
                  </a:lnTo>
                  <a:lnTo>
                    <a:pt x="577" y="576"/>
                  </a:lnTo>
                  <a:lnTo>
                    <a:pt x="849" y="432"/>
                  </a:lnTo>
                  <a:lnTo>
                    <a:pt x="577" y="2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951;p78">
              <a:extLst>
                <a:ext uri="{FF2B5EF4-FFF2-40B4-BE49-F238E27FC236}">
                  <a16:creationId xmlns:a16="http://schemas.microsoft.com/office/drawing/2014/main" id="{0197A6CE-CC4F-4905-9780-4AC9F665AB19}"/>
                </a:ext>
              </a:extLst>
            </p:cNvPr>
            <p:cNvSpPr/>
            <p:nvPr/>
          </p:nvSpPr>
          <p:spPr>
            <a:xfrm>
              <a:off x="5003437" y="3046099"/>
              <a:ext cx="27174" cy="27174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84" y="0"/>
                  </a:moveTo>
                  <a:lnTo>
                    <a:pt x="256" y="240"/>
                  </a:lnTo>
                  <a:lnTo>
                    <a:pt x="0" y="368"/>
                  </a:lnTo>
                  <a:lnTo>
                    <a:pt x="256" y="512"/>
                  </a:lnTo>
                  <a:lnTo>
                    <a:pt x="384" y="752"/>
                  </a:lnTo>
                  <a:lnTo>
                    <a:pt x="512" y="512"/>
                  </a:lnTo>
                  <a:lnTo>
                    <a:pt x="752" y="368"/>
                  </a:lnTo>
                  <a:lnTo>
                    <a:pt x="512" y="24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952;p78">
              <a:extLst>
                <a:ext uri="{FF2B5EF4-FFF2-40B4-BE49-F238E27FC236}">
                  <a16:creationId xmlns:a16="http://schemas.microsoft.com/office/drawing/2014/main" id="{F1779A8F-2D2A-4BE9-9B61-13458B312B45}"/>
                </a:ext>
              </a:extLst>
            </p:cNvPr>
            <p:cNvSpPr/>
            <p:nvPr/>
          </p:nvSpPr>
          <p:spPr>
            <a:xfrm>
              <a:off x="5262678" y="2761417"/>
              <a:ext cx="41031" cy="41031"/>
            </a:xfrm>
            <a:custGeom>
              <a:avLst/>
              <a:gdLst/>
              <a:ahLst/>
              <a:cxnLst/>
              <a:rect l="l" t="t" r="r" b="b"/>
              <a:pathLst>
                <a:path w="1137" h="1137" extrusionOk="0">
                  <a:moveTo>
                    <a:pt x="561" y="1"/>
                  </a:moveTo>
                  <a:lnTo>
                    <a:pt x="369" y="369"/>
                  </a:lnTo>
                  <a:lnTo>
                    <a:pt x="1" y="561"/>
                  </a:lnTo>
                  <a:lnTo>
                    <a:pt x="369" y="769"/>
                  </a:lnTo>
                  <a:lnTo>
                    <a:pt x="561" y="1137"/>
                  </a:lnTo>
                  <a:lnTo>
                    <a:pt x="769" y="769"/>
                  </a:lnTo>
                  <a:lnTo>
                    <a:pt x="1137" y="561"/>
                  </a:lnTo>
                  <a:lnTo>
                    <a:pt x="769" y="36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953;p78">
              <a:extLst>
                <a:ext uri="{FF2B5EF4-FFF2-40B4-BE49-F238E27FC236}">
                  <a16:creationId xmlns:a16="http://schemas.microsoft.com/office/drawing/2014/main" id="{5667FFE6-80BA-4714-A377-A3FC39B3BBC0}"/>
                </a:ext>
              </a:extLst>
            </p:cNvPr>
            <p:cNvSpPr/>
            <p:nvPr/>
          </p:nvSpPr>
          <p:spPr>
            <a:xfrm>
              <a:off x="5845898" y="4288104"/>
              <a:ext cx="38144" cy="38144"/>
            </a:xfrm>
            <a:custGeom>
              <a:avLst/>
              <a:gdLst/>
              <a:ahLst/>
              <a:cxnLst/>
              <a:rect l="l" t="t" r="r" b="b"/>
              <a:pathLst>
                <a:path w="1057" h="1057" extrusionOk="0">
                  <a:moveTo>
                    <a:pt x="528" y="1"/>
                  </a:moveTo>
                  <a:lnTo>
                    <a:pt x="336" y="353"/>
                  </a:lnTo>
                  <a:lnTo>
                    <a:pt x="0" y="529"/>
                  </a:lnTo>
                  <a:lnTo>
                    <a:pt x="336" y="721"/>
                  </a:lnTo>
                  <a:lnTo>
                    <a:pt x="528" y="1057"/>
                  </a:lnTo>
                  <a:lnTo>
                    <a:pt x="720" y="721"/>
                  </a:lnTo>
                  <a:lnTo>
                    <a:pt x="1056" y="529"/>
                  </a:lnTo>
                  <a:lnTo>
                    <a:pt x="720" y="35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954;p78">
              <a:extLst>
                <a:ext uri="{FF2B5EF4-FFF2-40B4-BE49-F238E27FC236}">
                  <a16:creationId xmlns:a16="http://schemas.microsoft.com/office/drawing/2014/main" id="{B3DD63A1-6C63-4481-8322-937A4A16DB00}"/>
                </a:ext>
              </a:extLst>
            </p:cNvPr>
            <p:cNvSpPr/>
            <p:nvPr/>
          </p:nvSpPr>
          <p:spPr>
            <a:xfrm>
              <a:off x="4851552" y="4181867"/>
              <a:ext cx="45687" cy="45073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625" y="1"/>
                  </a:moveTo>
                  <a:lnTo>
                    <a:pt x="401" y="401"/>
                  </a:lnTo>
                  <a:lnTo>
                    <a:pt x="1" y="625"/>
                  </a:lnTo>
                  <a:lnTo>
                    <a:pt x="401" y="849"/>
                  </a:lnTo>
                  <a:lnTo>
                    <a:pt x="625" y="1249"/>
                  </a:lnTo>
                  <a:lnTo>
                    <a:pt x="849" y="849"/>
                  </a:lnTo>
                  <a:lnTo>
                    <a:pt x="1265" y="625"/>
                  </a:lnTo>
                  <a:lnTo>
                    <a:pt x="849" y="40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955;p78">
              <a:extLst>
                <a:ext uri="{FF2B5EF4-FFF2-40B4-BE49-F238E27FC236}">
                  <a16:creationId xmlns:a16="http://schemas.microsoft.com/office/drawing/2014/main" id="{B6C33355-9AD6-4D35-B0F1-B271AAA35095}"/>
                </a:ext>
              </a:extLst>
            </p:cNvPr>
            <p:cNvSpPr/>
            <p:nvPr/>
          </p:nvSpPr>
          <p:spPr>
            <a:xfrm>
              <a:off x="3218053" y="2953719"/>
              <a:ext cx="27174" cy="27174"/>
            </a:xfrm>
            <a:custGeom>
              <a:avLst/>
              <a:gdLst/>
              <a:ahLst/>
              <a:cxnLst/>
              <a:rect l="l" t="t" r="r" b="b"/>
              <a:pathLst>
                <a:path w="753" h="753" extrusionOk="0">
                  <a:moveTo>
                    <a:pt x="369" y="0"/>
                  </a:moveTo>
                  <a:lnTo>
                    <a:pt x="241" y="240"/>
                  </a:lnTo>
                  <a:lnTo>
                    <a:pt x="0" y="368"/>
                  </a:lnTo>
                  <a:lnTo>
                    <a:pt x="241" y="496"/>
                  </a:lnTo>
                  <a:lnTo>
                    <a:pt x="369" y="752"/>
                  </a:lnTo>
                  <a:lnTo>
                    <a:pt x="513" y="496"/>
                  </a:lnTo>
                  <a:lnTo>
                    <a:pt x="753" y="368"/>
                  </a:lnTo>
                  <a:lnTo>
                    <a:pt x="513" y="2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956;p78">
              <a:extLst>
                <a:ext uri="{FF2B5EF4-FFF2-40B4-BE49-F238E27FC236}">
                  <a16:creationId xmlns:a16="http://schemas.microsoft.com/office/drawing/2014/main" id="{5A1EDE21-D2C9-4BA7-8A92-23E1F3628ABA}"/>
                </a:ext>
              </a:extLst>
            </p:cNvPr>
            <p:cNvSpPr/>
            <p:nvPr/>
          </p:nvSpPr>
          <p:spPr>
            <a:xfrm>
              <a:off x="2532675" y="3938215"/>
              <a:ext cx="50270" cy="50270"/>
            </a:xfrm>
            <a:custGeom>
              <a:avLst/>
              <a:gdLst/>
              <a:ahLst/>
              <a:cxnLst/>
              <a:rect l="l" t="t" r="r" b="b"/>
              <a:pathLst>
                <a:path w="1393" h="1393" extrusionOk="0">
                  <a:moveTo>
                    <a:pt x="688" y="0"/>
                  </a:moveTo>
                  <a:lnTo>
                    <a:pt x="448" y="448"/>
                  </a:lnTo>
                  <a:lnTo>
                    <a:pt x="0" y="688"/>
                  </a:lnTo>
                  <a:lnTo>
                    <a:pt x="448" y="944"/>
                  </a:lnTo>
                  <a:lnTo>
                    <a:pt x="688" y="1392"/>
                  </a:lnTo>
                  <a:lnTo>
                    <a:pt x="944" y="944"/>
                  </a:lnTo>
                  <a:lnTo>
                    <a:pt x="1392" y="688"/>
                  </a:lnTo>
                  <a:lnTo>
                    <a:pt x="944" y="44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5957;p78">
              <a:extLst>
                <a:ext uri="{FF2B5EF4-FFF2-40B4-BE49-F238E27FC236}">
                  <a16:creationId xmlns:a16="http://schemas.microsoft.com/office/drawing/2014/main" id="{1AA3DBFD-7887-4BCA-A45D-332F9F70668B}"/>
                </a:ext>
              </a:extLst>
            </p:cNvPr>
            <p:cNvSpPr/>
            <p:nvPr/>
          </p:nvSpPr>
          <p:spPr>
            <a:xfrm>
              <a:off x="3301772" y="4260390"/>
              <a:ext cx="31793" cy="3179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9" y="1"/>
                  </a:moveTo>
                  <a:lnTo>
                    <a:pt x="289" y="289"/>
                  </a:lnTo>
                  <a:lnTo>
                    <a:pt x="1" y="433"/>
                  </a:lnTo>
                  <a:lnTo>
                    <a:pt x="289" y="593"/>
                  </a:lnTo>
                  <a:lnTo>
                    <a:pt x="449" y="881"/>
                  </a:lnTo>
                  <a:lnTo>
                    <a:pt x="593" y="593"/>
                  </a:lnTo>
                  <a:lnTo>
                    <a:pt x="881" y="433"/>
                  </a:lnTo>
                  <a:lnTo>
                    <a:pt x="593" y="289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5958;p78">
              <a:extLst>
                <a:ext uri="{FF2B5EF4-FFF2-40B4-BE49-F238E27FC236}">
                  <a16:creationId xmlns:a16="http://schemas.microsoft.com/office/drawing/2014/main" id="{0043E61C-AFD7-490D-AA78-906F418149AF}"/>
                </a:ext>
              </a:extLst>
            </p:cNvPr>
            <p:cNvSpPr/>
            <p:nvPr/>
          </p:nvSpPr>
          <p:spPr>
            <a:xfrm>
              <a:off x="2514162" y="2390129"/>
              <a:ext cx="23168" cy="23168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1" y="1"/>
                  </a:moveTo>
                  <a:lnTo>
                    <a:pt x="209" y="209"/>
                  </a:lnTo>
                  <a:lnTo>
                    <a:pt x="1" y="321"/>
                  </a:lnTo>
                  <a:lnTo>
                    <a:pt x="209" y="433"/>
                  </a:lnTo>
                  <a:lnTo>
                    <a:pt x="321" y="641"/>
                  </a:lnTo>
                  <a:lnTo>
                    <a:pt x="433" y="433"/>
                  </a:lnTo>
                  <a:lnTo>
                    <a:pt x="641" y="321"/>
                  </a:lnTo>
                  <a:lnTo>
                    <a:pt x="433" y="209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5959;p78">
              <a:extLst>
                <a:ext uri="{FF2B5EF4-FFF2-40B4-BE49-F238E27FC236}">
                  <a16:creationId xmlns:a16="http://schemas.microsoft.com/office/drawing/2014/main" id="{D8A3AB70-4F98-424A-8CEF-3575AC044B78}"/>
                </a:ext>
              </a:extLst>
            </p:cNvPr>
            <p:cNvSpPr/>
            <p:nvPr/>
          </p:nvSpPr>
          <p:spPr>
            <a:xfrm>
              <a:off x="3260202" y="1980193"/>
              <a:ext cx="64127" cy="64127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881" y="0"/>
                  </a:moveTo>
                  <a:lnTo>
                    <a:pt x="577" y="576"/>
                  </a:lnTo>
                  <a:lnTo>
                    <a:pt x="1" y="896"/>
                  </a:lnTo>
                  <a:lnTo>
                    <a:pt x="577" y="1200"/>
                  </a:lnTo>
                  <a:lnTo>
                    <a:pt x="881" y="1776"/>
                  </a:lnTo>
                  <a:lnTo>
                    <a:pt x="1201" y="1200"/>
                  </a:lnTo>
                  <a:lnTo>
                    <a:pt x="1777" y="896"/>
                  </a:lnTo>
                  <a:lnTo>
                    <a:pt x="1201" y="576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960;p78">
              <a:extLst>
                <a:ext uri="{FF2B5EF4-FFF2-40B4-BE49-F238E27FC236}">
                  <a16:creationId xmlns:a16="http://schemas.microsoft.com/office/drawing/2014/main" id="{45674C30-99A5-4E1B-9DDF-D4C6255794F5}"/>
                </a:ext>
              </a:extLst>
            </p:cNvPr>
            <p:cNvSpPr/>
            <p:nvPr/>
          </p:nvSpPr>
          <p:spPr>
            <a:xfrm>
              <a:off x="3855510" y="3916852"/>
              <a:ext cx="54889" cy="54889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53" y="0"/>
                  </a:moveTo>
                  <a:lnTo>
                    <a:pt x="497" y="480"/>
                  </a:lnTo>
                  <a:lnTo>
                    <a:pt x="1" y="752"/>
                  </a:lnTo>
                  <a:lnTo>
                    <a:pt x="497" y="1024"/>
                  </a:lnTo>
                  <a:lnTo>
                    <a:pt x="753" y="1520"/>
                  </a:lnTo>
                  <a:lnTo>
                    <a:pt x="1025" y="1024"/>
                  </a:lnTo>
                  <a:lnTo>
                    <a:pt x="1521" y="752"/>
                  </a:lnTo>
                  <a:lnTo>
                    <a:pt x="1025" y="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961;p78">
              <a:extLst>
                <a:ext uri="{FF2B5EF4-FFF2-40B4-BE49-F238E27FC236}">
                  <a16:creationId xmlns:a16="http://schemas.microsoft.com/office/drawing/2014/main" id="{B85C011E-6ECC-417D-91FB-57F8A90643D5}"/>
                </a:ext>
              </a:extLst>
            </p:cNvPr>
            <p:cNvSpPr/>
            <p:nvPr/>
          </p:nvSpPr>
          <p:spPr>
            <a:xfrm>
              <a:off x="4808249" y="3748800"/>
              <a:ext cx="46228" cy="45651"/>
            </a:xfrm>
            <a:custGeom>
              <a:avLst/>
              <a:gdLst/>
              <a:ahLst/>
              <a:cxnLst/>
              <a:rect l="l" t="t" r="r" b="b"/>
              <a:pathLst>
                <a:path w="1281" h="1265" extrusionOk="0">
                  <a:moveTo>
                    <a:pt x="641" y="1"/>
                  </a:moveTo>
                  <a:lnTo>
                    <a:pt x="417" y="417"/>
                  </a:lnTo>
                  <a:lnTo>
                    <a:pt x="1" y="641"/>
                  </a:lnTo>
                  <a:lnTo>
                    <a:pt x="417" y="865"/>
                  </a:lnTo>
                  <a:lnTo>
                    <a:pt x="641" y="1265"/>
                  </a:lnTo>
                  <a:lnTo>
                    <a:pt x="865" y="865"/>
                  </a:lnTo>
                  <a:lnTo>
                    <a:pt x="1281" y="641"/>
                  </a:lnTo>
                  <a:lnTo>
                    <a:pt x="865" y="417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962;p78">
              <a:extLst>
                <a:ext uri="{FF2B5EF4-FFF2-40B4-BE49-F238E27FC236}">
                  <a16:creationId xmlns:a16="http://schemas.microsoft.com/office/drawing/2014/main" id="{DBB248EA-4760-4C83-B5D0-B63C18A7CAEC}"/>
                </a:ext>
              </a:extLst>
            </p:cNvPr>
            <p:cNvSpPr/>
            <p:nvPr/>
          </p:nvSpPr>
          <p:spPr>
            <a:xfrm>
              <a:off x="5778309" y="3387327"/>
              <a:ext cx="41068" cy="41068"/>
            </a:xfrm>
            <a:custGeom>
              <a:avLst/>
              <a:gdLst/>
              <a:ahLst/>
              <a:cxnLst/>
              <a:rect l="l" t="t" r="r" b="b"/>
              <a:pathLst>
                <a:path w="1138" h="1138" extrusionOk="0">
                  <a:moveTo>
                    <a:pt x="561" y="1"/>
                  </a:moveTo>
                  <a:lnTo>
                    <a:pt x="369" y="369"/>
                  </a:lnTo>
                  <a:lnTo>
                    <a:pt x="1" y="561"/>
                  </a:lnTo>
                  <a:lnTo>
                    <a:pt x="369" y="769"/>
                  </a:lnTo>
                  <a:lnTo>
                    <a:pt x="561" y="1137"/>
                  </a:lnTo>
                  <a:lnTo>
                    <a:pt x="769" y="769"/>
                  </a:lnTo>
                  <a:lnTo>
                    <a:pt x="1137" y="561"/>
                  </a:lnTo>
                  <a:lnTo>
                    <a:pt x="769" y="369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963;p78">
              <a:extLst>
                <a:ext uri="{FF2B5EF4-FFF2-40B4-BE49-F238E27FC236}">
                  <a16:creationId xmlns:a16="http://schemas.microsoft.com/office/drawing/2014/main" id="{18BDB7C3-6A14-4CA4-90ED-8A7F966428BA}"/>
                </a:ext>
              </a:extLst>
            </p:cNvPr>
            <p:cNvSpPr/>
            <p:nvPr/>
          </p:nvSpPr>
          <p:spPr>
            <a:xfrm>
              <a:off x="3488300" y="2534365"/>
              <a:ext cx="6387" cy="6532"/>
            </a:xfrm>
            <a:custGeom>
              <a:avLst/>
              <a:gdLst/>
              <a:ahLst/>
              <a:cxnLst/>
              <a:rect l="l" t="t" r="r" b="b"/>
              <a:pathLst>
                <a:path w="177" h="181" extrusionOk="0">
                  <a:moveTo>
                    <a:pt x="88" y="0"/>
                  </a:moveTo>
                  <a:cubicBezTo>
                    <a:pt x="44" y="0"/>
                    <a:pt x="0" y="28"/>
                    <a:pt x="0" y="84"/>
                  </a:cubicBezTo>
                  <a:cubicBezTo>
                    <a:pt x="0" y="148"/>
                    <a:pt x="44" y="180"/>
                    <a:pt x="88" y="180"/>
                  </a:cubicBezTo>
                  <a:cubicBezTo>
                    <a:pt x="132" y="180"/>
                    <a:pt x="176" y="148"/>
                    <a:pt x="176" y="84"/>
                  </a:cubicBezTo>
                  <a:cubicBezTo>
                    <a:pt x="176" y="28"/>
                    <a:pt x="132" y="0"/>
                    <a:pt x="8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964;p78">
              <a:extLst>
                <a:ext uri="{FF2B5EF4-FFF2-40B4-BE49-F238E27FC236}">
                  <a16:creationId xmlns:a16="http://schemas.microsoft.com/office/drawing/2014/main" id="{F523B472-7724-4648-94E9-FA64795A325B}"/>
                </a:ext>
              </a:extLst>
            </p:cNvPr>
            <p:cNvSpPr/>
            <p:nvPr/>
          </p:nvSpPr>
          <p:spPr>
            <a:xfrm>
              <a:off x="3770636" y="3141943"/>
              <a:ext cx="13894" cy="13028"/>
            </a:xfrm>
            <a:custGeom>
              <a:avLst/>
              <a:gdLst/>
              <a:ahLst/>
              <a:cxnLst/>
              <a:rect l="l" t="t" r="r" b="b"/>
              <a:pathLst>
                <a:path w="385" h="361" extrusionOk="0">
                  <a:moveTo>
                    <a:pt x="193" y="0"/>
                  </a:moveTo>
                  <a:cubicBezTo>
                    <a:pt x="97" y="0"/>
                    <a:pt x="1" y="64"/>
                    <a:pt x="17" y="192"/>
                  </a:cubicBezTo>
                  <a:cubicBezTo>
                    <a:pt x="25" y="305"/>
                    <a:pt x="105" y="361"/>
                    <a:pt x="187" y="361"/>
                  </a:cubicBezTo>
                  <a:cubicBezTo>
                    <a:pt x="269" y="361"/>
                    <a:pt x="353" y="305"/>
                    <a:pt x="369" y="192"/>
                  </a:cubicBezTo>
                  <a:cubicBezTo>
                    <a:pt x="385" y="64"/>
                    <a:pt x="289" y="0"/>
                    <a:pt x="1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965;p78">
              <a:extLst>
                <a:ext uri="{FF2B5EF4-FFF2-40B4-BE49-F238E27FC236}">
                  <a16:creationId xmlns:a16="http://schemas.microsoft.com/office/drawing/2014/main" id="{4E92A840-6AA4-4460-AE91-A0FA17FDD4A7}"/>
                </a:ext>
              </a:extLst>
            </p:cNvPr>
            <p:cNvSpPr/>
            <p:nvPr/>
          </p:nvSpPr>
          <p:spPr>
            <a:xfrm>
              <a:off x="3678256" y="3330745"/>
              <a:ext cx="9852" cy="9852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144" y="1"/>
                  </a:moveTo>
                  <a:cubicBezTo>
                    <a:pt x="64" y="1"/>
                    <a:pt x="0" y="65"/>
                    <a:pt x="0" y="145"/>
                  </a:cubicBezTo>
                  <a:cubicBezTo>
                    <a:pt x="0" y="209"/>
                    <a:pt x="64" y="273"/>
                    <a:pt x="144" y="273"/>
                  </a:cubicBezTo>
                  <a:cubicBezTo>
                    <a:pt x="208" y="273"/>
                    <a:pt x="272" y="209"/>
                    <a:pt x="272" y="145"/>
                  </a:cubicBezTo>
                  <a:cubicBezTo>
                    <a:pt x="272" y="65"/>
                    <a:pt x="208" y="1"/>
                    <a:pt x="14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966;p78">
              <a:extLst>
                <a:ext uri="{FF2B5EF4-FFF2-40B4-BE49-F238E27FC236}">
                  <a16:creationId xmlns:a16="http://schemas.microsoft.com/office/drawing/2014/main" id="{5466FDF9-6634-4F2B-80BC-98AE9886EDBB}"/>
                </a:ext>
              </a:extLst>
            </p:cNvPr>
            <p:cNvSpPr/>
            <p:nvPr/>
          </p:nvSpPr>
          <p:spPr>
            <a:xfrm>
              <a:off x="3271172" y="3125199"/>
              <a:ext cx="8120" cy="7542"/>
            </a:xfrm>
            <a:custGeom>
              <a:avLst/>
              <a:gdLst/>
              <a:ahLst/>
              <a:cxnLst/>
              <a:rect l="l" t="t" r="r" b="b"/>
              <a:pathLst>
                <a:path w="225" h="209" extrusionOk="0">
                  <a:moveTo>
                    <a:pt x="113" y="0"/>
                  </a:moveTo>
                  <a:cubicBezTo>
                    <a:pt x="49" y="0"/>
                    <a:pt x="1" y="48"/>
                    <a:pt x="1" y="112"/>
                  </a:cubicBezTo>
                  <a:cubicBezTo>
                    <a:pt x="1" y="160"/>
                    <a:pt x="49" y="208"/>
                    <a:pt x="113" y="208"/>
                  </a:cubicBezTo>
                  <a:cubicBezTo>
                    <a:pt x="177" y="208"/>
                    <a:pt x="225" y="160"/>
                    <a:pt x="225" y="112"/>
                  </a:cubicBezTo>
                  <a:cubicBezTo>
                    <a:pt x="225" y="48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967;p78">
              <a:extLst>
                <a:ext uri="{FF2B5EF4-FFF2-40B4-BE49-F238E27FC236}">
                  <a16:creationId xmlns:a16="http://schemas.microsoft.com/office/drawing/2014/main" id="{619531E8-3104-42CB-B71F-15E2810882D2}"/>
                </a:ext>
              </a:extLst>
            </p:cNvPr>
            <p:cNvSpPr/>
            <p:nvPr/>
          </p:nvSpPr>
          <p:spPr>
            <a:xfrm>
              <a:off x="2876789" y="3099217"/>
              <a:ext cx="6387" cy="6965"/>
            </a:xfrm>
            <a:custGeom>
              <a:avLst/>
              <a:gdLst/>
              <a:ahLst/>
              <a:cxnLst/>
              <a:rect l="l" t="t" r="r" b="b"/>
              <a:pathLst>
                <a:path w="177" h="193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44"/>
                    <a:pt x="49" y="192"/>
                    <a:pt x="97" y="192"/>
                  </a:cubicBezTo>
                  <a:cubicBezTo>
                    <a:pt x="145" y="192"/>
                    <a:pt x="177" y="144"/>
                    <a:pt x="177" y="96"/>
                  </a:cubicBezTo>
                  <a:cubicBezTo>
                    <a:pt x="177" y="48"/>
                    <a:pt x="145" y="16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968;p78">
              <a:extLst>
                <a:ext uri="{FF2B5EF4-FFF2-40B4-BE49-F238E27FC236}">
                  <a16:creationId xmlns:a16="http://schemas.microsoft.com/office/drawing/2014/main" id="{3BF99AF4-71E5-4DD8-BACB-174E86506C14}"/>
                </a:ext>
              </a:extLst>
            </p:cNvPr>
            <p:cNvSpPr/>
            <p:nvPr/>
          </p:nvSpPr>
          <p:spPr>
            <a:xfrm>
              <a:off x="3097382" y="2973350"/>
              <a:ext cx="9852" cy="9852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cubicBezTo>
                    <a:pt x="0" y="208"/>
                    <a:pt x="64" y="272"/>
                    <a:pt x="128" y="272"/>
                  </a:cubicBezTo>
                  <a:cubicBezTo>
                    <a:pt x="208" y="272"/>
                    <a:pt x="272" y="208"/>
                    <a:pt x="272" y="128"/>
                  </a:cubicBezTo>
                  <a:cubicBezTo>
                    <a:pt x="272" y="64"/>
                    <a:pt x="208" y="0"/>
                    <a:pt x="12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969;p78">
              <a:extLst>
                <a:ext uri="{FF2B5EF4-FFF2-40B4-BE49-F238E27FC236}">
                  <a16:creationId xmlns:a16="http://schemas.microsoft.com/office/drawing/2014/main" id="{73978AB6-1053-47E7-A1EE-7381EB98EA72}"/>
                </a:ext>
              </a:extLst>
            </p:cNvPr>
            <p:cNvSpPr/>
            <p:nvPr/>
          </p:nvSpPr>
          <p:spPr>
            <a:xfrm>
              <a:off x="2701268" y="2797792"/>
              <a:ext cx="12739" cy="12739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1"/>
                  </a:moveTo>
                  <a:cubicBezTo>
                    <a:pt x="80" y="1"/>
                    <a:pt x="0" y="81"/>
                    <a:pt x="0" y="177"/>
                  </a:cubicBezTo>
                  <a:cubicBezTo>
                    <a:pt x="0" y="273"/>
                    <a:pt x="80" y="353"/>
                    <a:pt x="176" y="353"/>
                  </a:cubicBezTo>
                  <a:cubicBezTo>
                    <a:pt x="272" y="353"/>
                    <a:pt x="352" y="273"/>
                    <a:pt x="352" y="177"/>
                  </a:cubicBezTo>
                  <a:cubicBezTo>
                    <a:pt x="352" y="81"/>
                    <a:pt x="272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970;p78">
              <a:extLst>
                <a:ext uri="{FF2B5EF4-FFF2-40B4-BE49-F238E27FC236}">
                  <a16:creationId xmlns:a16="http://schemas.microsoft.com/office/drawing/2014/main" id="{E1C655CE-6315-4EA0-917B-785AC8FE7A2F}"/>
                </a:ext>
              </a:extLst>
            </p:cNvPr>
            <p:cNvSpPr/>
            <p:nvPr/>
          </p:nvSpPr>
          <p:spPr>
            <a:xfrm>
              <a:off x="3052924" y="3555957"/>
              <a:ext cx="12739" cy="12739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0"/>
                  </a:moveTo>
                  <a:cubicBezTo>
                    <a:pt x="80" y="0"/>
                    <a:pt x="0" y="80"/>
                    <a:pt x="0" y="176"/>
                  </a:cubicBezTo>
                  <a:cubicBezTo>
                    <a:pt x="0" y="272"/>
                    <a:pt x="80" y="352"/>
                    <a:pt x="176" y="352"/>
                  </a:cubicBezTo>
                  <a:cubicBezTo>
                    <a:pt x="272" y="352"/>
                    <a:pt x="352" y="272"/>
                    <a:pt x="352" y="176"/>
                  </a:cubicBezTo>
                  <a:cubicBezTo>
                    <a:pt x="352" y="80"/>
                    <a:pt x="272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971;p78">
              <a:extLst>
                <a:ext uri="{FF2B5EF4-FFF2-40B4-BE49-F238E27FC236}">
                  <a16:creationId xmlns:a16="http://schemas.microsoft.com/office/drawing/2014/main" id="{6BC9288A-3890-42CB-B87B-18FAF1692B4F}"/>
                </a:ext>
              </a:extLst>
            </p:cNvPr>
            <p:cNvSpPr/>
            <p:nvPr/>
          </p:nvSpPr>
          <p:spPr>
            <a:xfrm>
              <a:off x="2755541" y="3704342"/>
              <a:ext cx="11584" cy="11584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61" y="1"/>
                  </a:moveTo>
                  <a:cubicBezTo>
                    <a:pt x="81" y="1"/>
                    <a:pt x="0" y="81"/>
                    <a:pt x="0" y="161"/>
                  </a:cubicBezTo>
                  <a:cubicBezTo>
                    <a:pt x="0" y="241"/>
                    <a:pt x="81" y="321"/>
                    <a:pt x="161" y="321"/>
                  </a:cubicBezTo>
                  <a:cubicBezTo>
                    <a:pt x="241" y="321"/>
                    <a:pt x="321" y="241"/>
                    <a:pt x="321" y="161"/>
                  </a:cubicBezTo>
                  <a:cubicBezTo>
                    <a:pt x="321" y="81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972;p78">
              <a:extLst>
                <a:ext uri="{FF2B5EF4-FFF2-40B4-BE49-F238E27FC236}">
                  <a16:creationId xmlns:a16="http://schemas.microsoft.com/office/drawing/2014/main" id="{B19566D2-17F0-47FB-83CA-309F0F17F13F}"/>
                </a:ext>
              </a:extLst>
            </p:cNvPr>
            <p:cNvSpPr/>
            <p:nvPr/>
          </p:nvSpPr>
          <p:spPr>
            <a:xfrm>
              <a:off x="3183411" y="3415655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4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96"/>
                    <a:pt x="32" y="128"/>
                    <a:pt x="64" y="128"/>
                  </a:cubicBezTo>
                  <a:cubicBezTo>
                    <a:pt x="112" y="128"/>
                    <a:pt x="128" y="96"/>
                    <a:pt x="128" y="64"/>
                  </a:cubicBezTo>
                  <a:cubicBezTo>
                    <a:pt x="128" y="32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973;p78">
              <a:extLst>
                <a:ext uri="{FF2B5EF4-FFF2-40B4-BE49-F238E27FC236}">
                  <a16:creationId xmlns:a16="http://schemas.microsoft.com/office/drawing/2014/main" id="{4E96ECA7-DF1B-406E-96FC-F9B498E316BB}"/>
                </a:ext>
              </a:extLst>
            </p:cNvPr>
            <p:cNvSpPr/>
            <p:nvPr/>
          </p:nvSpPr>
          <p:spPr>
            <a:xfrm>
              <a:off x="2746303" y="3246448"/>
              <a:ext cx="9274" cy="9274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28" y="1"/>
                  </a:moveTo>
                  <a:cubicBezTo>
                    <a:pt x="48" y="1"/>
                    <a:pt x="0" y="65"/>
                    <a:pt x="0" y="129"/>
                  </a:cubicBezTo>
                  <a:cubicBezTo>
                    <a:pt x="0" y="209"/>
                    <a:pt x="48" y="257"/>
                    <a:pt x="128" y="257"/>
                  </a:cubicBezTo>
                  <a:cubicBezTo>
                    <a:pt x="192" y="257"/>
                    <a:pt x="256" y="209"/>
                    <a:pt x="256" y="129"/>
                  </a:cubicBezTo>
                  <a:cubicBezTo>
                    <a:pt x="256" y="65"/>
                    <a:pt x="192" y="1"/>
                    <a:pt x="12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974;p78">
              <a:extLst>
                <a:ext uri="{FF2B5EF4-FFF2-40B4-BE49-F238E27FC236}">
                  <a16:creationId xmlns:a16="http://schemas.microsoft.com/office/drawing/2014/main" id="{E513EF63-2D5D-45D0-99AC-1C6A253405C8}"/>
                </a:ext>
              </a:extLst>
            </p:cNvPr>
            <p:cNvSpPr/>
            <p:nvPr/>
          </p:nvSpPr>
          <p:spPr>
            <a:xfrm>
              <a:off x="2448919" y="2922541"/>
              <a:ext cx="11584" cy="11007"/>
            </a:xfrm>
            <a:custGeom>
              <a:avLst/>
              <a:gdLst/>
              <a:ahLst/>
              <a:cxnLst/>
              <a:rect l="l" t="t" r="r" b="b"/>
              <a:pathLst>
                <a:path w="321" h="305" extrusionOk="0">
                  <a:moveTo>
                    <a:pt x="161" y="0"/>
                  </a:moveTo>
                  <a:cubicBezTo>
                    <a:pt x="81" y="0"/>
                    <a:pt x="1" y="64"/>
                    <a:pt x="1" y="144"/>
                  </a:cubicBezTo>
                  <a:cubicBezTo>
                    <a:pt x="1" y="240"/>
                    <a:pt x="81" y="304"/>
                    <a:pt x="161" y="304"/>
                  </a:cubicBezTo>
                  <a:cubicBezTo>
                    <a:pt x="241" y="304"/>
                    <a:pt x="321" y="240"/>
                    <a:pt x="321" y="144"/>
                  </a:cubicBezTo>
                  <a:cubicBezTo>
                    <a:pt x="321" y="64"/>
                    <a:pt x="241" y="0"/>
                    <a:pt x="16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975;p78">
              <a:extLst>
                <a:ext uri="{FF2B5EF4-FFF2-40B4-BE49-F238E27FC236}">
                  <a16:creationId xmlns:a16="http://schemas.microsoft.com/office/drawing/2014/main" id="{2D2F0631-78EF-49A0-8C9C-8042DE164380}"/>
                </a:ext>
              </a:extLst>
            </p:cNvPr>
            <p:cNvSpPr/>
            <p:nvPr/>
          </p:nvSpPr>
          <p:spPr>
            <a:xfrm>
              <a:off x="2805195" y="2941594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29" y="0"/>
                  </a:moveTo>
                  <a:cubicBezTo>
                    <a:pt x="65" y="0"/>
                    <a:pt x="1" y="64"/>
                    <a:pt x="1" y="128"/>
                  </a:cubicBezTo>
                  <a:cubicBezTo>
                    <a:pt x="1" y="208"/>
                    <a:pt x="65" y="256"/>
                    <a:pt x="129" y="256"/>
                  </a:cubicBezTo>
                  <a:cubicBezTo>
                    <a:pt x="209" y="256"/>
                    <a:pt x="273" y="208"/>
                    <a:pt x="273" y="128"/>
                  </a:cubicBezTo>
                  <a:cubicBezTo>
                    <a:pt x="273" y="64"/>
                    <a:pt x="209" y="0"/>
                    <a:pt x="12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976;p78">
              <a:extLst>
                <a:ext uri="{FF2B5EF4-FFF2-40B4-BE49-F238E27FC236}">
                  <a16:creationId xmlns:a16="http://schemas.microsoft.com/office/drawing/2014/main" id="{3429A1DA-52CE-4A22-BE85-652AD8641C6F}"/>
                </a:ext>
              </a:extLst>
            </p:cNvPr>
            <p:cNvSpPr/>
            <p:nvPr/>
          </p:nvSpPr>
          <p:spPr>
            <a:xfrm>
              <a:off x="2232404" y="2783357"/>
              <a:ext cx="12739" cy="11007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192" y="1"/>
                  </a:moveTo>
                  <a:cubicBezTo>
                    <a:pt x="0" y="17"/>
                    <a:pt x="0" y="289"/>
                    <a:pt x="192" y="305"/>
                  </a:cubicBezTo>
                  <a:cubicBezTo>
                    <a:pt x="272" y="305"/>
                    <a:pt x="336" y="241"/>
                    <a:pt x="352" y="161"/>
                  </a:cubicBezTo>
                  <a:cubicBezTo>
                    <a:pt x="352" y="65"/>
                    <a:pt x="272" y="1"/>
                    <a:pt x="19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977;p78">
              <a:extLst>
                <a:ext uri="{FF2B5EF4-FFF2-40B4-BE49-F238E27FC236}">
                  <a16:creationId xmlns:a16="http://schemas.microsoft.com/office/drawing/2014/main" id="{6BC7F7E7-FA31-4E08-9F5A-98A662E9E728}"/>
                </a:ext>
              </a:extLst>
            </p:cNvPr>
            <p:cNvSpPr/>
            <p:nvPr/>
          </p:nvSpPr>
          <p:spPr>
            <a:xfrm>
              <a:off x="2094412" y="3838870"/>
              <a:ext cx="26019" cy="25442"/>
            </a:xfrm>
            <a:custGeom>
              <a:avLst/>
              <a:gdLst/>
              <a:ahLst/>
              <a:cxnLst/>
              <a:rect l="l" t="t" r="r" b="b"/>
              <a:pathLst>
                <a:path w="721" h="705" extrusionOk="0">
                  <a:moveTo>
                    <a:pt x="368" y="1"/>
                  </a:moveTo>
                  <a:cubicBezTo>
                    <a:pt x="160" y="1"/>
                    <a:pt x="0" y="161"/>
                    <a:pt x="0" y="353"/>
                  </a:cubicBezTo>
                  <a:cubicBezTo>
                    <a:pt x="0" y="545"/>
                    <a:pt x="160" y="705"/>
                    <a:pt x="368" y="705"/>
                  </a:cubicBezTo>
                  <a:cubicBezTo>
                    <a:pt x="560" y="705"/>
                    <a:pt x="720" y="545"/>
                    <a:pt x="720" y="353"/>
                  </a:cubicBezTo>
                  <a:cubicBezTo>
                    <a:pt x="720" y="161"/>
                    <a:pt x="560" y="1"/>
                    <a:pt x="36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978;p78">
              <a:extLst>
                <a:ext uri="{FF2B5EF4-FFF2-40B4-BE49-F238E27FC236}">
                  <a16:creationId xmlns:a16="http://schemas.microsoft.com/office/drawing/2014/main" id="{8EDA7703-9CE0-404D-A41B-8F14EB242582}"/>
                </a:ext>
              </a:extLst>
            </p:cNvPr>
            <p:cNvSpPr/>
            <p:nvPr/>
          </p:nvSpPr>
          <p:spPr>
            <a:xfrm>
              <a:off x="2263582" y="4167432"/>
              <a:ext cx="6965" cy="6387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96" y="1"/>
                  </a:moveTo>
                  <a:cubicBezTo>
                    <a:pt x="0" y="17"/>
                    <a:pt x="0" y="161"/>
                    <a:pt x="96" y="177"/>
                  </a:cubicBezTo>
                  <a:cubicBezTo>
                    <a:pt x="144" y="177"/>
                    <a:pt x="192" y="145"/>
                    <a:pt x="192" y="97"/>
                  </a:cubicBezTo>
                  <a:cubicBezTo>
                    <a:pt x="192" y="49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979;p78">
              <a:extLst>
                <a:ext uri="{FF2B5EF4-FFF2-40B4-BE49-F238E27FC236}">
                  <a16:creationId xmlns:a16="http://schemas.microsoft.com/office/drawing/2014/main" id="{BF166A22-B16F-4409-9420-8B07CCDF4B2C}"/>
                </a:ext>
              </a:extLst>
            </p:cNvPr>
            <p:cNvSpPr/>
            <p:nvPr/>
          </p:nvSpPr>
          <p:spPr>
            <a:xfrm>
              <a:off x="3402813" y="4046184"/>
              <a:ext cx="26596" cy="22266"/>
            </a:xfrm>
            <a:custGeom>
              <a:avLst/>
              <a:gdLst/>
              <a:ahLst/>
              <a:cxnLst/>
              <a:rect l="l" t="t" r="r" b="b"/>
              <a:pathLst>
                <a:path w="737" h="617" extrusionOk="0">
                  <a:moveTo>
                    <a:pt x="417" y="0"/>
                  </a:moveTo>
                  <a:cubicBezTo>
                    <a:pt x="145" y="0"/>
                    <a:pt x="1" y="320"/>
                    <a:pt x="193" y="528"/>
                  </a:cubicBezTo>
                  <a:cubicBezTo>
                    <a:pt x="259" y="589"/>
                    <a:pt x="336" y="616"/>
                    <a:pt x="411" y="616"/>
                  </a:cubicBezTo>
                  <a:cubicBezTo>
                    <a:pt x="573" y="616"/>
                    <a:pt x="726" y="490"/>
                    <a:pt x="737" y="304"/>
                  </a:cubicBezTo>
                  <a:cubicBezTo>
                    <a:pt x="737" y="128"/>
                    <a:pt x="593" y="0"/>
                    <a:pt x="41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980;p78">
              <a:extLst>
                <a:ext uri="{FF2B5EF4-FFF2-40B4-BE49-F238E27FC236}">
                  <a16:creationId xmlns:a16="http://schemas.microsoft.com/office/drawing/2014/main" id="{3832A3E7-B99D-4ED9-97B5-94F0D4A1F673}"/>
                </a:ext>
              </a:extLst>
            </p:cNvPr>
            <p:cNvSpPr/>
            <p:nvPr/>
          </p:nvSpPr>
          <p:spPr>
            <a:xfrm>
              <a:off x="3894771" y="4260390"/>
              <a:ext cx="26596" cy="22266"/>
            </a:xfrm>
            <a:custGeom>
              <a:avLst/>
              <a:gdLst/>
              <a:ahLst/>
              <a:cxnLst/>
              <a:rect l="l" t="t" r="r" b="b"/>
              <a:pathLst>
                <a:path w="737" h="617" extrusionOk="0">
                  <a:moveTo>
                    <a:pt x="417" y="1"/>
                  </a:moveTo>
                  <a:cubicBezTo>
                    <a:pt x="145" y="1"/>
                    <a:pt x="1" y="321"/>
                    <a:pt x="209" y="529"/>
                  </a:cubicBezTo>
                  <a:cubicBezTo>
                    <a:pt x="270" y="590"/>
                    <a:pt x="345" y="617"/>
                    <a:pt x="420" y="617"/>
                  </a:cubicBezTo>
                  <a:cubicBezTo>
                    <a:pt x="580" y="617"/>
                    <a:pt x="737" y="491"/>
                    <a:pt x="737" y="305"/>
                  </a:cubicBezTo>
                  <a:cubicBezTo>
                    <a:pt x="737" y="129"/>
                    <a:pt x="593" y="1"/>
                    <a:pt x="41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981;p78">
              <a:extLst>
                <a:ext uri="{FF2B5EF4-FFF2-40B4-BE49-F238E27FC236}">
                  <a16:creationId xmlns:a16="http://schemas.microsoft.com/office/drawing/2014/main" id="{76F0D426-4BD1-4042-BC52-4A66612201A3}"/>
                </a:ext>
              </a:extLst>
            </p:cNvPr>
            <p:cNvSpPr/>
            <p:nvPr/>
          </p:nvSpPr>
          <p:spPr>
            <a:xfrm>
              <a:off x="4950896" y="3219311"/>
              <a:ext cx="11007" cy="9419"/>
            </a:xfrm>
            <a:custGeom>
              <a:avLst/>
              <a:gdLst/>
              <a:ahLst/>
              <a:cxnLst/>
              <a:rect l="l" t="t" r="r" b="b"/>
              <a:pathLst>
                <a:path w="305" h="261" extrusionOk="0">
                  <a:moveTo>
                    <a:pt x="176" y="1"/>
                  </a:moveTo>
                  <a:cubicBezTo>
                    <a:pt x="64" y="1"/>
                    <a:pt x="0" y="145"/>
                    <a:pt x="80" y="225"/>
                  </a:cubicBezTo>
                  <a:cubicBezTo>
                    <a:pt x="105" y="249"/>
                    <a:pt x="136" y="260"/>
                    <a:pt x="167" y="260"/>
                  </a:cubicBezTo>
                  <a:cubicBezTo>
                    <a:pt x="236" y="260"/>
                    <a:pt x="304" y="206"/>
                    <a:pt x="304" y="129"/>
                  </a:cubicBezTo>
                  <a:cubicBezTo>
                    <a:pt x="304" y="65"/>
                    <a:pt x="256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982;p78">
              <a:extLst>
                <a:ext uri="{FF2B5EF4-FFF2-40B4-BE49-F238E27FC236}">
                  <a16:creationId xmlns:a16="http://schemas.microsoft.com/office/drawing/2014/main" id="{F5414FD4-F44A-4FC6-A047-F864E1D01382}"/>
                </a:ext>
              </a:extLst>
            </p:cNvPr>
            <p:cNvSpPr/>
            <p:nvPr/>
          </p:nvSpPr>
          <p:spPr>
            <a:xfrm>
              <a:off x="4489538" y="3126931"/>
              <a:ext cx="28906" cy="28329"/>
            </a:xfrm>
            <a:custGeom>
              <a:avLst/>
              <a:gdLst/>
              <a:ahLst/>
              <a:cxnLst/>
              <a:rect l="l" t="t" r="r" b="b"/>
              <a:pathLst>
                <a:path w="801" h="785" extrusionOk="0">
                  <a:moveTo>
                    <a:pt x="400" y="0"/>
                  </a:moveTo>
                  <a:cubicBezTo>
                    <a:pt x="176" y="0"/>
                    <a:pt x="0" y="176"/>
                    <a:pt x="0" y="384"/>
                  </a:cubicBezTo>
                  <a:cubicBezTo>
                    <a:pt x="0" y="608"/>
                    <a:pt x="176" y="785"/>
                    <a:pt x="400" y="785"/>
                  </a:cubicBezTo>
                  <a:cubicBezTo>
                    <a:pt x="624" y="785"/>
                    <a:pt x="800" y="608"/>
                    <a:pt x="800" y="384"/>
                  </a:cubicBezTo>
                  <a:cubicBezTo>
                    <a:pt x="800" y="176"/>
                    <a:pt x="624" y="0"/>
                    <a:pt x="400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983;p78">
              <a:extLst>
                <a:ext uri="{FF2B5EF4-FFF2-40B4-BE49-F238E27FC236}">
                  <a16:creationId xmlns:a16="http://schemas.microsoft.com/office/drawing/2014/main" id="{81F1E65F-4160-49CE-AD6D-A17B65B40320}"/>
                </a:ext>
              </a:extLst>
            </p:cNvPr>
            <p:cNvSpPr/>
            <p:nvPr/>
          </p:nvSpPr>
          <p:spPr>
            <a:xfrm>
              <a:off x="4247583" y="2031580"/>
              <a:ext cx="19090" cy="15806"/>
            </a:xfrm>
            <a:custGeom>
              <a:avLst/>
              <a:gdLst/>
              <a:ahLst/>
              <a:cxnLst/>
              <a:rect l="l" t="t" r="r" b="b"/>
              <a:pathLst>
                <a:path w="529" h="438" extrusionOk="0">
                  <a:moveTo>
                    <a:pt x="305" y="0"/>
                  </a:moveTo>
                  <a:cubicBezTo>
                    <a:pt x="97" y="0"/>
                    <a:pt x="1" y="240"/>
                    <a:pt x="145" y="368"/>
                  </a:cubicBezTo>
                  <a:cubicBezTo>
                    <a:pt x="193" y="416"/>
                    <a:pt x="251" y="438"/>
                    <a:pt x="308" y="438"/>
                  </a:cubicBezTo>
                  <a:cubicBezTo>
                    <a:pt x="422" y="438"/>
                    <a:pt x="529" y="352"/>
                    <a:pt x="529" y="224"/>
                  </a:cubicBezTo>
                  <a:cubicBezTo>
                    <a:pt x="529" y="96"/>
                    <a:pt x="417" y="0"/>
                    <a:pt x="305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984;p78">
              <a:extLst>
                <a:ext uri="{FF2B5EF4-FFF2-40B4-BE49-F238E27FC236}">
                  <a16:creationId xmlns:a16="http://schemas.microsoft.com/office/drawing/2014/main" id="{222B5475-AD68-448A-BCFC-D95D5C7525DA}"/>
                </a:ext>
              </a:extLst>
            </p:cNvPr>
            <p:cNvSpPr/>
            <p:nvPr/>
          </p:nvSpPr>
          <p:spPr>
            <a:xfrm>
              <a:off x="3766594" y="1705905"/>
              <a:ext cx="30061" cy="25766"/>
            </a:xfrm>
            <a:custGeom>
              <a:avLst/>
              <a:gdLst/>
              <a:ahLst/>
              <a:cxnLst/>
              <a:rect l="l" t="t" r="r" b="b"/>
              <a:pathLst>
                <a:path w="833" h="714" extrusionOk="0">
                  <a:moveTo>
                    <a:pt x="481" y="1"/>
                  </a:moveTo>
                  <a:cubicBezTo>
                    <a:pt x="161" y="1"/>
                    <a:pt x="1" y="385"/>
                    <a:pt x="225" y="609"/>
                  </a:cubicBezTo>
                  <a:cubicBezTo>
                    <a:pt x="297" y="681"/>
                    <a:pt x="385" y="713"/>
                    <a:pt x="473" y="713"/>
                  </a:cubicBezTo>
                  <a:cubicBezTo>
                    <a:pt x="656" y="713"/>
                    <a:pt x="833" y="570"/>
                    <a:pt x="833" y="353"/>
                  </a:cubicBezTo>
                  <a:cubicBezTo>
                    <a:pt x="833" y="161"/>
                    <a:pt x="673" y="1"/>
                    <a:pt x="48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985;p78">
              <a:extLst>
                <a:ext uri="{FF2B5EF4-FFF2-40B4-BE49-F238E27FC236}">
                  <a16:creationId xmlns:a16="http://schemas.microsoft.com/office/drawing/2014/main" id="{4586A94C-D006-4B56-98A1-1872FE5C6395}"/>
                </a:ext>
              </a:extLst>
            </p:cNvPr>
            <p:cNvSpPr/>
            <p:nvPr/>
          </p:nvSpPr>
          <p:spPr>
            <a:xfrm>
              <a:off x="4020097" y="2274077"/>
              <a:ext cx="12739" cy="12739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76" y="1"/>
                  </a:moveTo>
                  <a:cubicBezTo>
                    <a:pt x="80" y="1"/>
                    <a:pt x="0" y="81"/>
                    <a:pt x="0" y="177"/>
                  </a:cubicBezTo>
                  <a:cubicBezTo>
                    <a:pt x="0" y="273"/>
                    <a:pt x="80" y="353"/>
                    <a:pt x="176" y="353"/>
                  </a:cubicBezTo>
                  <a:cubicBezTo>
                    <a:pt x="272" y="353"/>
                    <a:pt x="352" y="273"/>
                    <a:pt x="352" y="177"/>
                  </a:cubicBezTo>
                  <a:cubicBezTo>
                    <a:pt x="352" y="81"/>
                    <a:pt x="272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986;p78">
              <a:extLst>
                <a:ext uri="{FF2B5EF4-FFF2-40B4-BE49-F238E27FC236}">
                  <a16:creationId xmlns:a16="http://schemas.microsoft.com/office/drawing/2014/main" id="{1026C4C5-A476-41E8-B734-1444EC57504D}"/>
                </a:ext>
              </a:extLst>
            </p:cNvPr>
            <p:cNvSpPr/>
            <p:nvPr/>
          </p:nvSpPr>
          <p:spPr>
            <a:xfrm>
              <a:off x="5625882" y="2162066"/>
              <a:ext cx="26596" cy="22410"/>
            </a:xfrm>
            <a:custGeom>
              <a:avLst/>
              <a:gdLst/>
              <a:ahLst/>
              <a:cxnLst/>
              <a:rect l="l" t="t" r="r" b="b"/>
              <a:pathLst>
                <a:path w="737" h="621" extrusionOk="0">
                  <a:moveTo>
                    <a:pt x="417" y="1"/>
                  </a:moveTo>
                  <a:cubicBezTo>
                    <a:pt x="145" y="1"/>
                    <a:pt x="1" y="337"/>
                    <a:pt x="193" y="529"/>
                  </a:cubicBezTo>
                  <a:cubicBezTo>
                    <a:pt x="261" y="592"/>
                    <a:pt x="344" y="620"/>
                    <a:pt x="424" y="620"/>
                  </a:cubicBezTo>
                  <a:cubicBezTo>
                    <a:pt x="586" y="620"/>
                    <a:pt x="737" y="503"/>
                    <a:pt x="737" y="321"/>
                  </a:cubicBezTo>
                  <a:cubicBezTo>
                    <a:pt x="737" y="145"/>
                    <a:pt x="593" y="1"/>
                    <a:pt x="41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987;p78">
              <a:extLst>
                <a:ext uri="{FF2B5EF4-FFF2-40B4-BE49-F238E27FC236}">
                  <a16:creationId xmlns:a16="http://schemas.microsoft.com/office/drawing/2014/main" id="{7B8064D7-9250-4DAE-895D-3904B309F8F3}"/>
                </a:ext>
              </a:extLst>
            </p:cNvPr>
            <p:cNvSpPr/>
            <p:nvPr/>
          </p:nvSpPr>
          <p:spPr>
            <a:xfrm>
              <a:off x="5888046" y="2810494"/>
              <a:ext cx="22555" cy="19199"/>
            </a:xfrm>
            <a:custGeom>
              <a:avLst/>
              <a:gdLst/>
              <a:ahLst/>
              <a:cxnLst/>
              <a:rect l="l" t="t" r="r" b="b"/>
              <a:pathLst>
                <a:path w="625" h="532" extrusionOk="0">
                  <a:moveTo>
                    <a:pt x="352" y="1"/>
                  </a:moveTo>
                  <a:cubicBezTo>
                    <a:pt x="112" y="1"/>
                    <a:pt x="0" y="289"/>
                    <a:pt x="160" y="449"/>
                  </a:cubicBezTo>
                  <a:cubicBezTo>
                    <a:pt x="218" y="506"/>
                    <a:pt x="287" y="531"/>
                    <a:pt x="354" y="531"/>
                  </a:cubicBezTo>
                  <a:cubicBezTo>
                    <a:pt x="493" y="531"/>
                    <a:pt x="624" y="424"/>
                    <a:pt x="624" y="273"/>
                  </a:cubicBezTo>
                  <a:cubicBezTo>
                    <a:pt x="624" y="113"/>
                    <a:pt x="496" y="1"/>
                    <a:pt x="35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988;p78">
              <a:extLst>
                <a:ext uri="{FF2B5EF4-FFF2-40B4-BE49-F238E27FC236}">
                  <a16:creationId xmlns:a16="http://schemas.microsoft.com/office/drawing/2014/main" id="{D2D6A10D-DE1E-4520-970A-15215D66A95A}"/>
                </a:ext>
              </a:extLst>
            </p:cNvPr>
            <p:cNvSpPr/>
            <p:nvPr/>
          </p:nvSpPr>
          <p:spPr>
            <a:xfrm>
              <a:off x="5248821" y="3027623"/>
              <a:ext cx="26019" cy="22374"/>
            </a:xfrm>
            <a:custGeom>
              <a:avLst/>
              <a:gdLst/>
              <a:ahLst/>
              <a:cxnLst/>
              <a:rect l="l" t="t" r="r" b="b"/>
              <a:pathLst>
                <a:path w="721" h="620" extrusionOk="0">
                  <a:moveTo>
                    <a:pt x="417" y="0"/>
                  </a:moveTo>
                  <a:cubicBezTo>
                    <a:pt x="145" y="0"/>
                    <a:pt x="1" y="336"/>
                    <a:pt x="193" y="528"/>
                  </a:cubicBezTo>
                  <a:cubicBezTo>
                    <a:pt x="261" y="591"/>
                    <a:pt x="341" y="620"/>
                    <a:pt x="417" y="620"/>
                  </a:cubicBezTo>
                  <a:cubicBezTo>
                    <a:pt x="576" y="620"/>
                    <a:pt x="721" y="498"/>
                    <a:pt x="721" y="304"/>
                  </a:cubicBezTo>
                  <a:cubicBezTo>
                    <a:pt x="721" y="144"/>
                    <a:pt x="593" y="0"/>
                    <a:pt x="41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989;p78">
              <a:extLst>
                <a:ext uri="{FF2B5EF4-FFF2-40B4-BE49-F238E27FC236}">
                  <a16:creationId xmlns:a16="http://schemas.microsoft.com/office/drawing/2014/main" id="{B76C86C7-930B-48ED-BF01-8B4CDC0504BA}"/>
                </a:ext>
              </a:extLst>
            </p:cNvPr>
            <p:cNvSpPr/>
            <p:nvPr/>
          </p:nvSpPr>
          <p:spPr>
            <a:xfrm>
              <a:off x="5319838" y="2497557"/>
              <a:ext cx="15626" cy="16203"/>
            </a:xfrm>
            <a:custGeom>
              <a:avLst/>
              <a:gdLst/>
              <a:ahLst/>
              <a:cxnLst/>
              <a:rect l="l" t="t" r="r" b="b"/>
              <a:pathLst>
                <a:path w="433" h="449" extrusionOk="0">
                  <a:moveTo>
                    <a:pt x="225" y="0"/>
                  </a:moveTo>
                  <a:cubicBezTo>
                    <a:pt x="97" y="0"/>
                    <a:pt x="1" y="96"/>
                    <a:pt x="1" y="224"/>
                  </a:cubicBezTo>
                  <a:cubicBezTo>
                    <a:pt x="1" y="352"/>
                    <a:pt x="97" y="448"/>
                    <a:pt x="225" y="448"/>
                  </a:cubicBezTo>
                  <a:cubicBezTo>
                    <a:pt x="337" y="448"/>
                    <a:pt x="433" y="352"/>
                    <a:pt x="433" y="224"/>
                  </a:cubicBezTo>
                  <a:cubicBezTo>
                    <a:pt x="433" y="96"/>
                    <a:pt x="337" y="0"/>
                    <a:pt x="225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990;p78">
              <a:extLst>
                <a:ext uri="{FF2B5EF4-FFF2-40B4-BE49-F238E27FC236}">
                  <a16:creationId xmlns:a16="http://schemas.microsoft.com/office/drawing/2014/main" id="{D0575534-F3ED-421F-9293-207CC5257944}"/>
                </a:ext>
              </a:extLst>
            </p:cNvPr>
            <p:cNvSpPr/>
            <p:nvPr/>
          </p:nvSpPr>
          <p:spPr>
            <a:xfrm>
              <a:off x="5875344" y="3941102"/>
              <a:ext cx="27751" cy="23746"/>
            </a:xfrm>
            <a:custGeom>
              <a:avLst/>
              <a:gdLst/>
              <a:ahLst/>
              <a:cxnLst/>
              <a:rect l="l" t="t" r="r" b="b"/>
              <a:pathLst>
                <a:path w="769" h="658" extrusionOk="0">
                  <a:moveTo>
                    <a:pt x="448" y="0"/>
                  </a:moveTo>
                  <a:cubicBezTo>
                    <a:pt x="144" y="0"/>
                    <a:pt x="0" y="352"/>
                    <a:pt x="208" y="560"/>
                  </a:cubicBezTo>
                  <a:cubicBezTo>
                    <a:pt x="276" y="628"/>
                    <a:pt x="358" y="658"/>
                    <a:pt x="439" y="658"/>
                  </a:cubicBezTo>
                  <a:cubicBezTo>
                    <a:pt x="607" y="658"/>
                    <a:pt x="768" y="526"/>
                    <a:pt x="768" y="320"/>
                  </a:cubicBezTo>
                  <a:cubicBezTo>
                    <a:pt x="768" y="144"/>
                    <a:pt x="624" y="0"/>
                    <a:pt x="44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991;p78">
              <a:extLst>
                <a:ext uri="{FF2B5EF4-FFF2-40B4-BE49-F238E27FC236}">
                  <a16:creationId xmlns:a16="http://schemas.microsoft.com/office/drawing/2014/main" id="{9C2F8A41-7643-4A5D-B521-0381C1CB7EDF}"/>
                </a:ext>
              </a:extLst>
            </p:cNvPr>
            <p:cNvSpPr/>
            <p:nvPr/>
          </p:nvSpPr>
          <p:spPr>
            <a:xfrm>
              <a:off x="5950980" y="3581939"/>
              <a:ext cx="16781" cy="14291"/>
            </a:xfrm>
            <a:custGeom>
              <a:avLst/>
              <a:gdLst/>
              <a:ahLst/>
              <a:cxnLst/>
              <a:rect l="l" t="t" r="r" b="b"/>
              <a:pathLst>
                <a:path w="465" h="396" extrusionOk="0">
                  <a:moveTo>
                    <a:pt x="272" y="0"/>
                  </a:moveTo>
                  <a:cubicBezTo>
                    <a:pt x="96" y="0"/>
                    <a:pt x="0" y="208"/>
                    <a:pt x="128" y="336"/>
                  </a:cubicBezTo>
                  <a:cubicBezTo>
                    <a:pt x="169" y="377"/>
                    <a:pt x="218" y="395"/>
                    <a:pt x="266" y="395"/>
                  </a:cubicBezTo>
                  <a:cubicBezTo>
                    <a:pt x="368" y="395"/>
                    <a:pt x="464" y="312"/>
                    <a:pt x="464" y="192"/>
                  </a:cubicBezTo>
                  <a:cubicBezTo>
                    <a:pt x="464" y="80"/>
                    <a:pt x="384" y="0"/>
                    <a:pt x="27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992;p78">
              <a:extLst>
                <a:ext uri="{FF2B5EF4-FFF2-40B4-BE49-F238E27FC236}">
                  <a16:creationId xmlns:a16="http://schemas.microsoft.com/office/drawing/2014/main" id="{52BFC839-B9F4-477D-8747-8F7BF8674833}"/>
                </a:ext>
              </a:extLst>
            </p:cNvPr>
            <p:cNvSpPr/>
            <p:nvPr/>
          </p:nvSpPr>
          <p:spPr>
            <a:xfrm>
              <a:off x="5472301" y="3459535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192" y="0"/>
                  </a:moveTo>
                  <a:cubicBezTo>
                    <a:pt x="80" y="0"/>
                    <a:pt x="0" y="96"/>
                    <a:pt x="0" y="208"/>
                  </a:cubicBezTo>
                  <a:cubicBezTo>
                    <a:pt x="0" y="304"/>
                    <a:pt x="80" y="400"/>
                    <a:pt x="192" y="400"/>
                  </a:cubicBezTo>
                  <a:cubicBezTo>
                    <a:pt x="304" y="400"/>
                    <a:pt x="400" y="304"/>
                    <a:pt x="400" y="208"/>
                  </a:cubicBezTo>
                  <a:cubicBezTo>
                    <a:pt x="400" y="96"/>
                    <a:pt x="304" y="0"/>
                    <a:pt x="19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993;p78">
              <a:extLst>
                <a:ext uri="{FF2B5EF4-FFF2-40B4-BE49-F238E27FC236}">
                  <a16:creationId xmlns:a16="http://schemas.microsoft.com/office/drawing/2014/main" id="{EBEE8B91-577B-481C-B239-D34F58905FB4}"/>
                </a:ext>
              </a:extLst>
            </p:cNvPr>
            <p:cNvSpPr/>
            <p:nvPr/>
          </p:nvSpPr>
          <p:spPr>
            <a:xfrm>
              <a:off x="5422069" y="3818662"/>
              <a:ext cx="19090" cy="19090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56" y="1"/>
                  </a:moveTo>
                  <a:cubicBezTo>
                    <a:pt x="112" y="1"/>
                    <a:pt x="0" y="129"/>
                    <a:pt x="0" y="273"/>
                  </a:cubicBezTo>
                  <a:cubicBezTo>
                    <a:pt x="0" y="417"/>
                    <a:pt x="112" y="529"/>
                    <a:pt x="256" y="529"/>
                  </a:cubicBezTo>
                  <a:cubicBezTo>
                    <a:pt x="416" y="529"/>
                    <a:pt x="528" y="417"/>
                    <a:pt x="528" y="273"/>
                  </a:cubicBezTo>
                  <a:cubicBezTo>
                    <a:pt x="528" y="129"/>
                    <a:pt x="416" y="1"/>
                    <a:pt x="25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994;p78">
              <a:extLst>
                <a:ext uri="{FF2B5EF4-FFF2-40B4-BE49-F238E27FC236}">
                  <a16:creationId xmlns:a16="http://schemas.microsoft.com/office/drawing/2014/main" id="{26E522BB-4633-48D4-84DE-78AD583FD1A4}"/>
                </a:ext>
              </a:extLst>
            </p:cNvPr>
            <p:cNvSpPr/>
            <p:nvPr/>
          </p:nvSpPr>
          <p:spPr>
            <a:xfrm>
              <a:off x="4406397" y="4125284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44" y="0"/>
                  </a:moveTo>
                  <a:cubicBezTo>
                    <a:pt x="64" y="0"/>
                    <a:pt x="0" y="64"/>
                    <a:pt x="0" y="128"/>
                  </a:cubicBezTo>
                  <a:cubicBezTo>
                    <a:pt x="0" y="208"/>
                    <a:pt x="64" y="256"/>
                    <a:pt x="144" y="256"/>
                  </a:cubicBezTo>
                  <a:cubicBezTo>
                    <a:pt x="208" y="256"/>
                    <a:pt x="272" y="208"/>
                    <a:pt x="272" y="128"/>
                  </a:cubicBezTo>
                  <a:cubicBezTo>
                    <a:pt x="272" y="64"/>
                    <a:pt x="208" y="0"/>
                    <a:pt x="144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995;p78">
              <a:extLst>
                <a:ext uri="{FF2B5EF4-FFF2-40B4-BE49-F238E27FC236}">
                  <a16:creationId xmlns:a16="http://schemas.microsoft.com/office/drawing/2014/main" id="{B74217F1-0FDD-479A-BACF-AE359FE96E40}"/>
                </a:ext>
              </a:extLst>
            </p:cNvPr>
            <p:cNvSpPr/>
            <p:nvPr/>
          </p:nvSpPr>
          <p:spPr>
            <a:xfrm>
              <a:off x="4687000" y="4431906"/>
              <a:ext cx="7542" cy="6965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60"/>
                    <a:pt x="49" y="192"/>
                    <a:pt x="97" y="192"/>
                  </a:cubicBezTo>
                  <a:cubicBezTo>
                    <a:pt x="161" y="192"/>
                    <a:pt x="209" y="160"/>
                    <a:pt x="209" y="96"/>
                  </a:cubicBezTo>
                  <a:cubicBezTo>
                    <a:pt x="209" y="48"/>
                    <a:pt x="161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996;p78">
              <a:extLst>
                <a:ext uri="{FF2B5EF4-FFF2-40B4-BE49-F238E27FC236}">
                  <a16:creationId xmlns:a16="http://schemas.microsoft.com/office/drawing/2014/main" id="{F7AFC649-E7FE-49FE-B399-FC748514538F}"/>
                </a:ext>
              </a:extLst>
            </p:cNvPr>
            <p:cNvSpPr/>
            <p:nvPr/>
          </p:nvSpPr>
          <p:spPr>
            <a:xfrm>
              <a:off x="4863677" y="3550183"/>
              <a:ext cx="14507" cy="14471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209" y="0"/>
                  </a:moveTo>
                  <a:cubicBezTo>
                    <a:pt x="97" y="0"/>
                    <a:pt x="1" y="96"/>
                    <a:pt x="1" y="208"/>
                  </a:cubicBezTo>
                  <a:cubicBezTo>
                    <a:pt x="1" y="320"/>
                    <a:pt x="97" y="400"/>
                    <a:pt x="209" y="400"/>
                  </a:cubicBezTo>
                  <a:cubicBezTo>
                    <a:pt x="321" y="400"/>
                    <a:pt x="401" y="320"/>
                    <a:pt x="401" y="208"/>
                  </a:cubicBezTo>
                  <a:cubicBezTo>
                    <a:pt x="401" y="96"/>
                    <a:pt x="321" y="0"/>
                    <a:pt x="20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997;p78">
              <a:extLst>
                <a:ext uri="{FF2B5EF4-FFF2-40B4-BE49-F238E27FC236}">
                  <a16:creationId xmlns:a16="http://schemas.microsoft.com/office/drawing/2014/main" id="{1BD22DDC-32ED-4586-94B9-88A1444BC47A}"/>
                </a:ext>
              </a:extLst>
            </p:cNvPr>
            <p:cNvSpPr/>
            <p:nvPr/>
          </p:nvSpPr>
          <p:spPr>
            <a:xfrm>
              <a:off x="3983146" y="3378089"/>
              <a:ext cx="13894" cy="12089"/>
            </a:xfrm>
            <a:custGeom>
              <a:avLst/>
              <a:gdLst/>
              <a:ahLst/>
              <a:cxnLst/>
              <a:rect l="l" t="t" r="r" b="b"/>
              <a:pathLst>
                <a:path w="385" h="335" extrusionOk="0">
                  <a:moveTo>
                    <a:pt x="224" y="1"/>
                  </a:moveTo>
                  <a:cubicBezTo>
                    <a:pt x="64" y="1"/>
                    <a:pt x="0" y="177"/>
                    <a:pt x="96" y="289"/>
                  </a:cubicBezTo>
                  <a:cubicBezTo>
                    <a:pt x="132" y="320"/>
                    <a:pt x="175" y="334"/>
                    <a:pt x="216" y="334"/>
                  </a:cubicBezTo>
                  <a:cubicBezTo>
                    <a:pt x="303" y="334"/>
                    <a:pt x="384" y="270"/>
                    <a:pt x="384" y="161"/>
                  </a:cubicBezTo>
                  <a:cubicBezTo>
                    <a:pt x="384" y="81"/>
                    <a:pt x="304" y="1"/>
                    <a:pt x="22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998;p78">
              <a:extLst>
                <a:ext uri="{FF2B5EF4-FFF2-40B4-BE49-F238E27FC236}">
                  <a16:creationId xmlns:a16="http://schemas.microsoft.com/office/drawing/2014/main" id="{18FD4E59-04AC-4362-BD1C-9DB9EECE0105}"/>
                </a:ext>
              </a:extLst>
            </p:cNvPr>
            <p:cNvSpPr/>
            <p:nvPr/>
          </p:nvSpPr>
          <p:spPr>
            <a:xfrm>
              <a:off x="4450277" y="2609568"/>
              <a:ext cx="13894" cy="11765"/>
            </a:xfrm>
            <a:custGeom>
              <a:avLst/>
              <a:gdLst/>
              <a:ahLst/>
              <a:cxnLst/>
              <a:rect l="l" t="t" r="r" b="b"/>
              <a:pathLst>
                <a:path w="385" h="326" extrusionOk="0">
                  <a:moveTo>
                    <a:pt x="208" y="0"/>
                  </a:moveTo>
                  <a:cubicBezTo>
                    <a:pt x="64" y="0"/>
                    <a:pt x="0" y="176"/>
                    <a:pt x="96" y="272"/>
                  </a:cubicBezTo>
                  <a:cubicBezTo>
                    <a:pt x="133" y="309"/>
                    <a:pt x="176" y="325"/>
                    <a:pt x="218" y="325"/>
                  </a:cubicBezTo>
                  <a:cubicBezTo>
                    <a:pt x="305" y="325"/>
                    <a:pt x="384" y="257"/>
                    <a:pt x="384" y="160"/>
                  </a:cubicBezTo>
                  <a:cubicBezTo>
                    <a:pt x="384" y="64"/>
                    <a:pt x="304" y="0"/>
                    <a:pt x="20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999;p78">
              <a:extLst>
                <a:ext uri="{FF2B5EF4-FFF2-40B4-BE49-F238E27FC236}">
                  <a16:creationId xmlns:a16="http://schemas.microsoft.com/office/drawing/2014/main" id="{ACD2E165-4E99-4F6E-BED4-460CCE2FE526}"/>
                </a:ext>
              </a:extLst>
            </p:cNvPr>
            <p:cNvSpPr/>
            <p:nvPr/>
          </p:nvSpPr>
          <p:spPr>
            <a:xfrm>
              <a:off x="3567978" y="2906374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208" y="0"/>
                  </a:moveTo>
                  <a:cubicBezTo>
                    <a:pt x="96" y="0"/>
                    <a:pt x="0" y="80"/>
                    <a:pt x="0" y="192"/>
                  </a:cubicBezTo>
                  <a:cubicBezTo>
                    <a:pt x="0" y="304"/>
                    <a:pt x="96" y="400"/>
                    <a:pt x="208" y="400"/>
                  </a:cubicBezTo>
                  <a:cubicBezTo>
                    <a:pt x="320" y="400"/>
                    <a:pt x="400" y="304"/>
                    <a:pt x="400" y="192"/>
                  </a:cubicBezTo>
                  <a:cubicBezTo>
                    <a:pt x="400" y="80"/>
                    <a:pt x="320" y="0"/>
                    <a:pt x="20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6000;p78">
              <a:extLst>
                <a:ext uri="{FF2B5EF4-FFF2-40B4-BE49-F238E27FC236}">
                  <a16:creationId xmlns:a16="http://schemas.microsoft.com/office/drawing/2014/main" id="{02430F86-AD57-4348-B6CA-7BEE05A84AAE}"/>
                </a:ext>
              </a:extLst>
            </p:cNvPr>
            <p:cNvSpPr/>
            <p:nvPr/>
          </p:nvSpPr>
          <p:spPr>
            <a:xfrm>
              <a:off x="3235374" y="2724465"/>
              <a:ext cx="7542" cy="6965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93"/>
                    <a:pt x="97" y="193"/>
                  </a:cubicBezTo>
                  <a:cubicBezTo>
                    <a:pt x="161" y="193"/>
                    <a:pt x="209" y="145"/>
                    <a:pt x="209" y="97"/>
                  </a:cubicBezTo>
                  <a:cubicBezTo>
                    <a:pt x="209" y="49"/>
                    <a:pt x="161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6001;p78">
              <a:extLst>
                <a:ext uri="{FF2B5EF4-FFF2-40B4-BE49-F238E27FC236}">
                  <a16:creationId xmlns:a16="http://schemas.microsoft.com/office/drawing/2014/main" id="{4861EB50-DFD0-4C92-B996-BF7B4EA1A449}"/>
                </a:ext>
              </a:extLst>
            </p:cNvPr>
            <p:cNvSpPr/>
            <p:nvPr/>
          </p:nvSpPr>
          <p:spPr>
            <a:xfrm>
              <a:off x="3137221" y="2278696"/>
              <a:ext cx="16781" cy="14615"/>
            </a:xfrm>
            <a:custGeom>
              <a:avLst/>
              <a:gdLst/>
              <a:ahLst/>
              <a:cxnLst/>
              <a:rect l="l" t="t" r="r" b="b"/>
              <a:pathLst>
                <a:path w="465" h="405" extrusionOk="0">
                  <a:moveTo>
                    <a:pt x="272" y="1"/>
                  </a:moveTo>
                  <a:cubicBezTo>
                    <a:pt x="80" y="1"/>
                    <a:pt x="0" y="225"/>
                    <a:pt x="128" y="353"/>
                  </a:cubicBezTo>
                  <a:cubicBezTo>
                    <a:pt x="169" y="388"/>
                    <a:pt x="217" y="404"/>
                    <a:pt x="265" y="404"/>
                  </a:cubicBezTo>
                  <a:cubicBezTo>
                    <a:pt x="367" y="404"/>
                    <a:pt x="464" y="329"/>
                    <a:pt x="464" y="209"/>
                  </a:cubicBezTo>
                  <a:cubicBezTo>
                    <a:pt x="464" y="97"/>
                    <a:pt x="384" y="1"/>
                    <a:pt x="27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6002;p78">
              <a:extLst>
                <a:ext uri="{FF2B5EF4-FFF2-40B4-BE49-F238E27FC236}">
                  <a16:creationId xmlns:a16="http://schemas.microsoft.com/office/drawing/2014/main" id="{E6AFC95B-E1D3-48EE-8ED4-0A8BF5AF994C}"/>
                </a:ext>
              </a:extLst>
            </p:cNvPr>
            <p:cNvSpPr/>
            <p:nvPr/>
          </p:nvSpPr>
          <p:spPr>
            <a:xfrm>
              <a:off x="3525252" y="2386665"/>
              <a:ext cx="9852" cy="9888"/>
            </a:xfrm>
            <a:custGeom>
              <a:avLst/>
              <a:gdLst/>
              <a:ahLst/>
              <a:cxnLst/>
              <a:rect l="l" t="t" r="r" b="b"/>
              <a:pathLst>
                <a:path w="273" h="274" extrusionOk="0">
                  <a:moveTo>
                    <a:pt x="128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73"/>
                    <a:pt x="128" y="273"/>
                  </a:cubicBezTo>
                  <a:cubicBezTo>
                    <a:pt x="208" y="273"/>
                    <a:pt x="272" y="209"/>
                    <a:pt x="272" y="129"/>
                  </a:cubicBezTo>
                  <a:cubicBezTo>
                    <a:pt x="272" y="65"/>
                    <a:pt x="208" y="1"/>
                    <a:pt x="12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6003;p78">
              <a:extLst>
                <a:ext uri="{FF2B5EF4-FFF2-40B4-BE49-F238E27FC236}">
                  <a16:creationId xmlns:a16="http://schemas.microsoft.com/office/drawing/2014/main" id="{458C6B72-2C9E-455A-97A8-7081B1B3B81C}"/>
                </a:ext>
              </a:extLst>
            </p:cNvPr>
            <p:cNvSpPr/>
            <p:nvPr/>
          </p:nvSpPr>
          <p:spPr>
            <a:xfrm>
              <a:off x="3242880" y="2480236"/>
              <a:ext cx="6965" cy="696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7" y="0"/>
                  </a:moveTo>
                  <a:cubicBezTo>
                    <a:pt x="33" y="0"/>
                    <a:pt x="1" y="32"/>
                    <a:pt x="1" y="96"/>
                  </a:cubicBezTo>
                  <a:cubicBezTo>
                    <a:pt x="1" y="144"/>
                    <a:pt x="33" y="192"/>
                    <a:pt x="97" y="192"/>
                  </a:cubicBezTo>
                  <a:cubicBezTo>
                    <a:pt x="145" y="192"/>
                    <a:pt x="193" y="144"/>
                    <a:pt x="193" y="96"/>
                  </a:cubicBezTo>
                  <a:cubicBezTo>
                    <a:pt x="193" y="32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6004;p78">
              <a:extLst>
                <a:ext uri="{FF2B5EF4-FFF2-40B4-BE49-F238E27FC236}">
                  <a16:creationId xmlns:a16="http://schemas.microsoft.com/office/drawing/2014/main" id="{544C0B9F-3913-46BE-B3DC-D268E7705B89}"/>
                </a:ext>
              </a:extLst>
            </p:cNvPr>
            <p:cNvSpPr/>
            <p:nvPr/>
          </p:nvSpPr>
          <p:spPr>
            <a:xfrm>
              <a:off x="2648727" y="2630931"/>
              <a:ext cx="16781" cy="14399"/>
            </a:xfrm>
            <a:custGeom>
              <a:avLst/>
              <a:gdLst/>
              <a:ahLst/>
              <a:cxnLst/>
              <a:rect l="l" t="t" r="r" b="b"/>
              <a:pathLst>
                <a:path w="465" h="399" extrusionOk="0">
                  <a:moveTo>
                    <a:pt x="272" y="0"/>
                  </a:moveTo>
                  <a:cubicBezTo>
                    <a:pt x="80" y="0"/>
                    <a:pt x="0" y="208"/>
                    <a:pt x="128" y="336"/>
                  </a:cubicBezTo>
                  <a:cubicBezTo>
                    <a:pt x="171" y="379"/>
                    <a:pt x="223" y="399"/>
                    <a:pt x="272" y="399"/>
                  </a:cubicBezTo>
                  <a:cubicBezTo>
                    <a:pt x="372" y="399"/>
                    <a:pt x="464" y="320"/>
                    <a:pt x="464" y="192"/>
                  </a:cubicBezTo>
                  <a:cubicBezTo>
                    <a:pt x="464" y="80"/>
                    <a:pt x="368" y="0"/>
                    <a:pt x="27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6005;p78">
              <a:extLst>
                <a:ext uri="{FF2B5EF4-FFF2-40B4-BE49-F238E27FC236}">
                  <a16:creationId xmlns:a16="http://schemas.microsoft.com/office/drawing/2014/main" id="{9F35ECD5-88DD-4270-902F-4FAC8DED95FF}"/>
                </a:ext>
              </a:extLst>
            </p:cNvPr>
            <p:cNvSpPr/>
            <p:nvPr/>
          </p:nvSpPr>
          <p:spPr>
            <a:xfrm>
              <a:off x="2234136" y="3289174"/>
              <a:ext cx="19668" cy="19668"/>
            </a:xfrm>
            <a:custGeom>
              <a:avLst/>
              <a:gdLst/>
              <a:ahLst/>
              <a:cxnLst/>
              <a:rect l="l" t="t" r="r" b="b"/>
              <a:pathLst>
                <a:path w="545" h="545" extrusionOk="0">
                  <a:moveTo>
                    <a:pt x="272" y="1"/>
                  </a:moveTo>
                  <a:cubicBezTo>
                    <a:pt x="128" y="1"/>
                    <a:pt x="0" y="129"/>
                    <a:pt x="0" y="273"/>
                  </a:cubicBezTo>
                  <a:cubicBezTo>
                    <a:pt x="0" y="417"/>
                    <a:pt x="128" y="545"/>
                    <a:pt x="272" y="545"/>
                  </a:cubicBezTo>
                  <a:cubicBezTo>
                    <a:pt x="416" y="545"/>
                    <a:pt x="544" y="417"/>
                    <a:pt x="544" y="273"/>
                  </a:cubicBezTo>
                  <a:cubicBezTo>
                    <a:pt x="544" y="129"/>
                    <a:pt x="416" y="1"/>
                    <a:pt x="27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006;p78">
              <a:extLst>
                <a:ext uri="{FF2B5EF4-FFF2-40B4-BE49-F238E27FC236}">
                  <a16:creationId xmlns:a16="http://schemas.microsoft.com/office/drawing/2014/main" id="{4CDA8E3B-46A0-43F3-A407-C31B046E6A65}"/>
                </a:ext>
              </a:extLst>
            </p:cNvPr>
            <p:cNvSpPr/>
            <p:nvPr/>
          </p:nvSpPr>
          <p:spPr>
            <a:xfrm>
              <a:off x="2332867" y="3687021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193" y="1"/>
                  </a:moveTo>
                  <a:cubicBezTo>
                    <a:pt x="81" y="1"/>
                    <a:pt x="1" y="97"/>
                    <a:pt x="1" y="193"/>
                  </a:cubicBezTo>
                  <a:cubicBezTo>
                    <a:pt x="1" y="305"/>
                    <a:pt x="81" y="401"/>
                    <a:pt x="193" y="401"/>
                  </a:cubicBezTo>
                  <a:cubicBezTo>
                    <a:pt x="305" y="401"/>
                    <a:pt x="401" y="305"/>
                    <a:pt x="401" y="193"/>
                  </a:cubicBezTo>
                  <a:cubicBezTo>
                    <a:pt x="401" y="97"/>
                    <a:pt x="305" y="1"/>
                    <a:pt x="193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6007;p78">
              <a:extLst>
                <a:ext uri="{FF2B5EF4-FFF2-40B4-BE49-F238E27FC236}">
                  <a16:creationId xmlns:a16="http://schemas.microsoft.com/office/drawing/2014/main" id="{BAF1BBED-ACBF-4688-8974-7E279D531E9F}"/>
                </a:ext>
              </a:extLst>
            </p:cNvPr>
            <p:cNvSpPr/>
            <p:nvPr/>
          </p:nvSpPr>
          <p:spPr>
            <a:xfrm>
              <a:off x="2893533" y="4283485"/>
              <a:ext cx="11584" cy="9527"/>
            </a:xfrm>
            <a:custGeom>
              <a:avLst/>
              <a:gdLst/>
              <a:ahLst/>
              <a:cxnLst/>
              <a:rect l="l" t="t" r="r" b="b"/>
              <a:pathLst>
                <a:path w="321" h="264" extrusionOk="0">
                  <a:moveTo>
                    <a:pt x="177" y="1"/>
                  </a:moveTo>
                  <a:cubicBezTo>
                    <a:pt x="65" y="1"/>
                    <a:pt x="1" y="145"/>
                    <a:pt x="81" y="225"/>
                  </a:cubicBezTo>
                  <a:cubicBezTo>
                    <a:pt x="113" y="251"/>
                    <a:pt x="150" y="264"/>
                    <a:pt x="186" y="264"/>
                  </a:cubicBezTo>
                  <a:cubicBezTo>
                    <a:pt x="257" y="264"/>
                    <a:pt x="321" y="214"/>
                    <a:pt x="321" y="129"/>
                  </a:cubicBezTo>
                  <a:cubicBezTo>
                    <a:pt x="321" y="49"/>
                    <a:pt x="257" y="1"/>
                    <a:pt x="17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6008;p78">
              <a:extLst>
                <a:ext uri="{FF2B5EF4-FFF2-40B4-BE49-F238E27FC236}">
                  <a16:creationId xmlns:a16="http://schemas.microsoft.com/office/drawing/2014/main" id="{2E8C98ED-A724-482B-B4F4-55931BA88C05}"/>
                </a:ext>
              </a:extLst>
            </p:cNvPr>
            <p:cNvSpPr/>
            <p:nvPr/>
          </p:nvSpPr>
          <p:spPr>
            <a:xfrm>
              <a:off x="3108930" y="3907578"/>
              <a:ext cx="13894" cy="11765"/>
            </a:xfrm>
            <a:custGeom>
              <a:avLst/>
              <a:gdLst/>
              <a:ahLst/>
              <a:cxnLst/>
              <a:rect l="l" t="t" r="r" b="b"/>
              <a:pathLst>
                <a:path w="385" h="326" extrusionOk="0">
                  <a:moveTo>
                    <a:pt x="224" y="1"/>
                  </a:moveTo>
                  <a:cubicBezTo>
                    <a:pt x="80" y="1"/>
                    <a:pt x="0" y="177"/>
                    <a:pt x="96" y="273"/>
                  </a:cubicBezTo>
                  <a:cubicBezTo>
                    <a:pt x="133" y="310"/>
                    <a:pt x="176" y="326"/>
                    <a:pt x="218" y="326"/>
                  </a:cubicBezTo>
                  <a:cubicBezTo>
                    <a:pt x="305" y="326"/>
                    <a:pt x="384" y="258"/>
                    <a:pt x="384" y="161"/>
                  </a:cubicBezTo>
                  <a:cubicBezTo>
                    <a:pt x="384" y="65"/>
                    <a:pt x="304" y="1"/>
                    <a:pt x="22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009;p78">
              <a:extLst>
                <a:ext uri="{FF2B5EF4-FFF2-40B4-BE49-F238E27FC236}">
                  <a16:creationId xmlns:a16="http://schemas.microsoft.com/office/drawing/2014/main" id="{F74EC0B3-CCC5-4878-BE8C-ADA85BE00656}"/>
                </a:ext>
              </a:extLst>
            </p:cNvPr>
            <p:cNvSpPr/>
            <p:nvPr/>
          </p:nvSpPr>
          <p:spPr>
            <a:xfrm>
              <a:off x="3719827" y="3650646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0"/>
                  </a:moveTo>
                  <a:cubicBezTo>
                    <a:pt x="49" y="0"/>
                    <a:pt x="1" y="32"/>
                    <a:pt x="1" y="80"/>
                  </a:cubicBezTo>
                  <a:cubicBezTo>
                    <a:pt x="1" y="128"/>
                    <a:pt x="49" y="176"/>
                    <a:pt x="97" y="176"/>
                  </a:cubicBezTo>
                  <a:cubicBezTo>
                    <a:pt x="145" y="176"/>
                    <a:pt x="177" y="128"/>
                    <a:pt x="177" y="80"/>
                  </a:cubicBezTo>
                  <a:cubicBezTo>
                    <a:pt x="177" y="32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010;p78">
              <a:extLst>
                <a:ext uri="{FF2B5EF4-FFF2-40B4-BE49-F238E27FC236}">
                  <a16:creationId xmlns:a16="http://schemas.microsoft.com/office/drawing/2014/main" id="{A543FA13-7A00-44D5-A8BA-440DDA1F9FD2}"/>
                </a:ext>
              </a:extLst>
            </p:cNvPr>
            <p:cNvSpPr/>
            <p:nvPr/>
          </p:nvSpPr>
          <p:spPr>
            <a:xfrm>
              <a:off x="4507690" y="2469266"/>
              <a:ext cx="7434" cy="4655"/>
            </a:xfrm>
            <a:custGeom>
              <a:avLst/>
              <a:gdLst/>
              <a:ahLst/>
              <a:cxnLst/>
              <a:rect l="l" t="t" r="r" b="b"/>
              <a:pathLst>
                <a:path w="206" h="129" extrusionOk="0">
                  <a:moveTo>
                    <a:pt x="121" y="0"/>
                  </a:moveTo>
                  <a:cubicBezTo>
                    <a:pt x="0" y="0"/>
                    <a:pt x="117" y="128"/>
                    <a:pt x="175" y="128"/>
                  </a:cubicBezTo>
                  <a:cubicBezTo>
                    <a:pt x="193" y="128"/>
                    <a:pt x="205" y="115"/>
                    <a:pt x="201" y="80"/>
                  </a:cubicBezTo>
                  <a:cubicBezTo>
                    <a:pt x="201" y="32"/>
                    <a:pt x="153" y="0"/>
                    <a:pt x="12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6011;p78">
              <a:extLst>
                <a:ext uri="{FF2B5EF4-FFF2-40B4-BE49-F238E27FC236}">
                  <a16:creationId xmlns:a16="http://schemas.microsoft.com/office/drawing/2014/main" id="{B35BBB5D-644C-43DF-A982-4766DCFB5874}"/>
                </a:ext>
              </a:extLst>
            </p:cNvPr>
            <p:cNvSpPr/>
            <p:nvPr/>
          </p:nvSpPr>
          <p:spPr>
            <a:xfrm>
              <a:off x="5140852" y="2190935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77"/>
                    <a:pt x="97" y="177"/>
                  </a:cubicBezTo>
                  <a:cubicBezTo>
                    <a:pt x="145" y="177"/>
                    <a:pt x="177" y="145"/>
                    <a:pt x="177" y="97"/>
                  </a:cubicBezTo>
                  <a:cubicBezTo>
                    <a:pt x="177" y="49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6012;p78">
              <a:extLst>
                <a:ext uri="{FF2B5EF4-FFF2-40B4-BE49-F238E27FC236}">
                  <a16:creationId xmlns:a16="http://schemas.microsoft.com/office/drawing/2014/main" id="{3F0B8925-114D-43D1-81B2-6D9F83F4BACB}"/>
                </a:ext>
              </a:extLst>
            </p:cNvPr>
            <p:cNvSpPr/>
            <p:nvPr/>
          </p:nvSpPr>
          <p:spPr>
            <a:xfrm>
              <a:off x="5046740" y="2820309"/>
              <a:ext cx="11007" cy="9419"/>
            </a:xfrm>
            <a:custGeom>
              <a:avLst/>
              <a:gdLst/>
              <a:ahLst/>
              <a:cxnLst/>
              <a:rect l="l" t="t" r="r" b="b"/>
              <a:pathLst>
                <a:path w="305" h="261" extrusionOk="0">
                  <a:moveTo>
                    <a:pt x="176" y="1"/>
                  </a:moveTo>
                  <a:cubicBezTo>
                    <a:pt x="64" y="1"/>
                    <a:pt x="0" y="145"/>
                    <a:pt x="80" y="225"/>
                  </a:cubicBezTo>
                  <a:cubicBezTo>
                    <a:pt x="105" y="250"/>
                    <a:pt x="136" y="261"/>
                    <a:pt x="167" y="261"/>
                  </a:cubicBezTo>
                  <a:cubicBezTo>
                    <a:pt x="236" y="261"/>
                    <a:pt x="304" y="206"/>
                    <a:pt x="304" y="129"/>
                  </a:cubicBezTo>
                  <a:cubicBezTo>
                    <a:pt x="304" y="49"/>
                    <a:pt x="256" y="1"/>
                    <a:pt x="17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013;p78">
              <a:extLst>
                <a:ext uri="{FF2B5EF4-FFF2-40B4-BE49-F238E27FC236}">
                  <a16:creationId xmlns:a16="http://schemas.microsoft.com/office/drawing/2014/main" id="{7A58A55A-EB1C-4AB3-B799-EA3F3359A17A}"/>
                </a:ext>
              </a:extLst>
            </p:cNvPr>
            <p:cNvSpPr/>
            <p:nvPr/>
          </p:nvSpPr>
          <p:spPr>
            <a:xfrm>
              <a:off x="5933081" y="2587050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0" y="0"/>
                  </a:moveTo>
                  <a:cubicBezTo>
                    <a:pt x="32" y="0"/>
                    <a:pt x="0" y="32"/>
                    <a:pt x="0" y="96"/>
                  </a:cubicBezTo>
                  <a:cubicBezTo>
                    <a:pt x="0" y="144"/>
                    <a:pt x="32" y="176"/>
                    <a:pt x="80" y="176"/>
                  </a:cubicBezTo>
                  <a:cubicBezTo>
                    <a:pt x="128" y="176"/>
                    <a:pt x="176" y="144"/>
                    <a:pt x="176" y="96"/>
                  </a:cubicBezTo>
                  <a:cubicBezTo>
                    <a:pt x="176" y="32"/>
                    <a:pt x="128" y="0"/>
                    <a:pt x="80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014;p78">
              <a:extLst>
                <a:ext uri="{FF2B5EF4-FFF2-40B4-BE49-F238E27FC236}">
                  <a16:creationId xmlns:a16="http://schemas.microsoft.com/office/drawing/2014/main" id="{C3A83EFF-4A57-466A-B7C1-AFEA98B709C5}"/>
                </a:ext>
              </a:extLst>
            </p:cNvPr>
            <p:cNvSpPr/>
            <p:nvPr/>
          </p:nvSpPr>
          <p:spPr>
            <a:xfrm>
              <a:off x="5961372" y="3200258"/>
              <a:ext cx="16203" cy="15626"/>
            </a:xfrm>
            <a:custGeom>
              <a:avLst/>
              <a:gdLst/>
              <a:ahLst/>
              <a:cxnLst/>
              <a:rect l="l" t="t" r="r" b="b"/>
              <a:pathLst>
                <a:path w="449" h="433" extrusionOk="0">
                  <a:moveTo>
                    <a:pt x="224" y="1"/>
                  </a:moveTo>
                  <a:cubicBezTo>
                    <a:pt x="96" y="1"/>
                    <a:pt x="0" y="97"/>
                    <a:pt x="0" y="209"/>
                  </a:cubicBezTo>
                  <a:cubicBezTo>
                    <a:pt x="0" y="337"/>
                    <a:pt x="96" y="433"/>
                    <a:pt x="224" y="433"/>
                  </a:cubicBezTo>
                  <a:cubicBezTo>
                    <a:pt x="352" y="433"/>
                    <a:pt x="448" y="337"/>
                    <a:pt x="448" y="209"/>
                  </a:cubicBezTo>
                  <a:cubicBezTo>
                    <a:pt x="448" y="97"/>
                    <a:pt x="352" y="1"/>
                    <a:pt x="22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015;p78">
              <a:extLst>
                <a:ext uri="{FF2B5EF4-FFF2-40B4-BE49-F238E27FC236}">
                  <a16:creationId xmlns:a16="http://schemas.microsoft.com/office/drawing/2014/main" id="{CCC454B9-3DD0-43FB-BD9E-C95AE6093ED7}"/>
                </a:ext>
              </a:extLst>
            </p:cNvPr>
            <p:cNvSpPr/>
            <p:nvPr/>
          </p:nvSpPr>
          <p:spPr>
            <a:xfrm>
              <a:off x="5654462" y="2397816"/>
              <a:ext cx="13894" cy="13028"/>
            </a:xfrm>
            <a:custGeom>
              <a:avLst/>
              <a:gdLst/>
              <a:ahLst/>
              <a:cxnLst/>
              <a:rect l="l" t="t" r="r" b="b"/>
              <a:pathLst>
                <a:path w="385" h="361" extrusionOk="0">
                  <a:moveTo>
                    <a:pt x="193" y="0"/>
                  </a:moveTo>
                  <a:cubicBezTo>
                    <a:pt x="97" y="0"/>
                    <a:pt x="1" y="68"/>
                    <a:pt x="9" y="204"/>
                  </a:cubicBezTo>
                  <a:cubicBezTo>
                    <a:pt x="25" y="308"/>
                    <a:pt x="109" y="360"/>
                    <a:pt x="193" y="360"/>
                  </a:cubicBezTo>
                  <a:cubicBezTo>
                    <a:pt x="277" y="360"/>
                    <a:pt x="361" y="308"/>
                    <a:pt x="377" y="204"/>
                  </a:cubicBezTo>
                  <a:cubicBezTo>
                    <a:pt x="385" y="68"/>
                    <a:pt x="289" y="0"/>
                    <a:pt x="1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6016;p78">
              <a:extLst>
                <a:ext uri="{FF2B5EF4-FFF2-40B4-BE49-F238E27FC236}">
                  <a16:creationId xmlns:a16="http://schemas.microsoft.com/office/drawing/2014/main" id="{D1C182BB-EC14-4C16-B3D0-242A096C3F82}"/>
                </a:ext>
              </a:extLst>
            </p:cNvPr>
            <p:cNvSpPr/>
            <p:nvPr/>
          </p:nvSpPr>
          <p:spPr>
            <a:xfrm>
              <a:off x="5328499" y="3270120"/>
              <a:ext cx="6965" cy="6387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113" y="1"/>
                  </a:moveTo>
                  <a:cubicBezTo>
                    <a:pt x="1" y="1"/>
                    <a:pt x="1" y="177"/>
                    <a:pt x="113" y="177"/>
                  </a:cubicBezTo>
                  <a:cubicBezTo>
                    <a:pt x="161" y="177"/>
                    <a:pt x="193" y="145"/>
                    <a:pt x="193" y="97"/>
                  </a:cubicBezTo>
                  <a:cubicBezTo>
                    <a:pt x="193" y="49"/>
                    <a:pt x="161" y="1"/>
                    <a:pt x="113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6017;p78">
              <a:extLst>
                <a:ext uri="{FF2B5EF4-FFF2-40B4-BE49-F238E27FC236}">
                  <a16:creationId xmlns:a16="http://schemas.microsoft.com/office/drawing/2014/main" id="{66554F99-60D5-4787-B013-8B6F1B226E6A}"/>
                </a:ext>
              </a:extLst>
            </p:cNvPr>
            <p:cNvSpPr/>
            <p:nvPr/>
          </p:nvSpPr>
          <p:spPr>
            <a:xfrm>
              <a:off x="5907099" y="3516118"/>
              <a:ext cx="11584" cy="9816"/>
            </a:xfrm>
            <a:custGeom>
              <a:avLst/>
              <a:gdLst/>
              <a:ahLst/>
              <a:cxnLst/>
              <a:rect l="l" t="t" r="r" b="b"/>
              <a:pathLst>
                <a:path w="321" h="272" extrusionOk="0">
                  <a:moveTo>
                    <a:pt x="176" y="0"/>
                  </a:moveTo>
                  <a:cubicBezTo>
                    <a:pt x="64" y="0"/>
                    <a:pt x="0" y="144"/>
                    <a:pt x="80" y="224"/>
                  </a:cubicBezTo>
                  <a:cubicBezTo>
                    <a:pt x="113" y="257"/>
                    <a:pt x="151" y="271"/>
                    <a:pt x="187" y="271"/>
                  </a:cubicBezTo>
                  <a:cubicBezTo>
                    <a:pt x="258" y="271"/>
                    <a:pt x="320" y="218"/>
                    <a:pt x="320" y="144"/>
                  </a:cubicBezTo>
                  <a:cubicBezTo>
                    <a:pt x="320" y="64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018;p78">
              <a:extLst>
                <a:ext uri="{FF2B5EF4-FFF2-40B4-BE49-F238E27FC236}">
                  <a16:creationId xmlns:a16="http://schemas.microsoft.com/office/drawing/2014/main" id="{5247778E-908F-45B8-B830-EC74C09A79E2}"/>
                </a:ext>
              </a:extLst>
            </p:cNvPr>
            <p:cNvSpPr/>
            <p:nvPr/>
          </p:nvSpPr>
          <p:spPr>
            <a:xfrm>
              <a:off x="5916337" y="3345179"/>
              <a:ext cx="5233" cy="5810"/>
            </a:xfrm>
            <a:custGeom>
              <a:avLst/>
              <a:gdLst/>
              <a:ahLst/>
              <a:cxnLst/>
              <a:rect l="l" t="t" r="r" b="b"/>
              <a:pathLst>
                <a:path w="145" h="161" extrusionOk="0">
                  <a:moveTo>
                    <a:pt x="64" y="1"/>
                  </a:moveTo>
                  <a:cubicBezTo>
                    <a:pt x="32" y="1"/>
                    <a:pt x="0" y="33"/>
                    <a:pt x="0" y="81"/>
                  </a:cubicBezTo>
                  <a:cubicBezTo>
                    <a:pt x="0" y="129"/>
                    <a:pt x="32" y="161"/>
                    <a:pt x="64" y="161"/>
                  </a:cubicBezTo>
                  <a:cubicBezTo>
                    <a:pt x="112" y="161"/>
                    <a:pt x="144" y="129"/>
                    <a:pt x="144" y="81"/>
                  </a:cubicBezTo>
                  <a:cubicBezTo>
                    <a:pt x="144" y="33"/>
                    <a:pt x="112" y="1"/>
                    <a:pt x="6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6019;p78">
              <a:extLst>
                <a:ext uri="{FF2B5EF4-FFF2-40B4-BE49-F238E27FC236}">
                  <a16:creationId xmlns:a16="http://schemas.microsoft.com/office/drawing/2014/main" id="{57189275-8854-4F19-BCF6-2E3F2807CA6E}"/>
                </a:ext>
              </a:extLst>
            </p:cNvPr>
            <p:cNvSpPr/>
            <p:nvPr/>
          </p:nvSpPr>
          <p:spPr>
            <a:xfrm>
              <a:off x="5485003" y="3632747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6" y="0"/>
                  </a:moveTo>
                  <a:cubicBezTo>
                    <a:pt x="32" y="0"/>
                    <a:pt x="0" y="32"/>
                    <a:pt x="0" y="96"/>
                  </a:cubicBezTo>
                  <a:cubicBezTo>
                    <a:pt x="0" y="144"/>
                    <a:pt x="32" y="176"/>
                    <a:pt x="96" y="176"/>
                  </a:cubicBezTo>
                  <a:cubicBezTo>
                    <a:pt x="144" y="176"/>
                    <a:pt x="176" y="144"/>
                    <a:pt x="176" y="96"/>
                  </a:cubicBezTo>
                  <a:cubicBezTo>
                    <a:pt x="176" y="32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6020;p78">
              <a:extLst>
                <a:ext uri="{FF2B5EF4-FFF2-40B4-BE49-F238E27FC236}">
                  <a16:creationId xmlns:a16="http://schemas.microsoft.com/office/drawing/2014/main" id="{D39F031D-5355-467B-AFC9-725FC3E01C85}"/>
                </a:ext>
              </a:extLst>
            </p:cNvPr>
            <p:cNvSpPr/>
            <p:nvPr/>
          </p:nvSpPr>
          <p:spPr>
            <a:xfrm>
              <a:off x="5651864" y="3989024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1" y="0"/>
                  </a:moveTo>
                  <a:cubicBezTo>
                    <a:pt x="33" y="0"/>
                    <a:pt x="1" y="32"/>
                    <a:pt x="1" y="80"/>
                  </a:cubicBezTo>
                  <a:cubicBezTo>
                    <a:pt x="1" y="128"/>
                    <a:pt x="33" y="176"/>
                    <a:pt x="81" y="176"/>
                  </a:cubicBezTo>
                  <a:cubicBezTo>
                    <a:pt x="129" y="176"/>
                    <a:pt x="177" y="128"/>
                    <a:pt x="177" y="80"/>
                  </a:cubicBezTo>
                  <a:cubicBezTo>
                    <a:pt x="177" y="32"/>
                    <a:pt x="129" y="0"/>
                    <a:pt x="8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6021;p78">
              <a:extLst>
                <a:ext uri="{FF2B5EF4-FFF2-40B4-BE49-F238E27FC236}">
                  <a16:creationId xmlns:a16="http://schemas.microsoft.com/office/drawing/2014/main" id="{3F7E38F0-66E5-4FED-9F8E-CEB371468E89}"/>
                </a:ext>
              </a:extLst>
            </p:cNvPr>
            <p:cNvSpPr/>
            <p:nvPr/>
          </p:nvSpPr>
          <p:spPr>
            <a:xfrm>
              <a:off x="5758101" y="3723973"/>
              <a:ext cx="16781" cy="14291"/>
            </a:xfrm>
            <a:custGeom>
              <a:avLst/>
              <a:gdLst/>
              <a:ahLst/>
              <a:cxnLst/>
              <a:rect l="l" t="t" r="r" b="b"/>
              <a:pathLst>
                <a:path w="465" h="396" extrusionOk="0">
                  <a:moveTo>
                    <a:pt x="273" y="1"/>
                  </a:moveTo>
                  <a:cubicBezTo>
                    <a:pt x="81" y="1"/>
                    <a:pt x="1" y="209"/>
                    <a:pt x="129" y="337"/>
                  </a:cubicBezTo>
                  <a:cubicBezTo>
                    <a:pt x="170" y="377"/>
                    <a:pt x="219" y="395"/>
                    <a:pt x="266" y="395"/>
                  </a:cubicBezTo>
                  <a:cubicBezTo>
                    <a:pt x="368" y="395"/>
                    <a:pt x="465" y="313"/>
                    <a:pt x="465" y="193"/>
                  </a:cubicBezTo>
                  <a:cubicBezTo>
                    <a:pt x="465" y="81"/>
                    <a:pt x="369" y="1"/>
                    <a:pt x="273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022;p78">
              <a:extLst>
                <a:ext uri="{FF2B5EF4-FFF2-40B4-BE49-F238E27FC236}">
                  <a16:creationId xmlns:a16="http://schemas.microsoft.com/office/drawing/2014/main" id="{C4A2B71F-5239-4D0C-A0F5-1B4243309437}"/>
                </a:ext>
              </a:extLst>
            </p:cNvPr>
            <p:cNvSpPr/>
            <p:nvPr/>
          </p:nvSpPr>
          <p:spPr>
            <a:xfrm>
              <a:off x="4259708" y="4162813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5" y="0"/>
                  </a:moveTo>
                  <a:cubicBezTo>
                    <a:pt x="33" y="0"/>
                    <a:pt x="1" y="32"/>
                    <a:pt x="1" y="65"/>
                  </a:cubicBezTo>
                  <a:cubicBezTo>
                    <a:pt x="1" y="97"/>
                    <a:pt x="33" y="129"/>
                    <a:pt x="65" y="129"/>
                  </a:cubicBezTo>
                  <a:cubicBezTo>
                    <a:pt x="97" y="129"/>
                    <a:pt x="129" y="97"/>
                    <a:pt x="129" y="65"/>
                  </a:cubicBezTo>
                  <a:cubicBezTo>
                    <a:pt x="129" y="32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023;p78">
              <a:extLst>
                <a:ext uri="{FF2B5EF4-FFF2-40B4-BE49-F238E27FC236}">
                  <a16:creationId xmlns:a16="http://schemas.microsoft.com/office/drawing/2014/main" id="{3349D623-41B6-4729-A8D3-ADE6997092CC}"/>
                </a:ext>
              </a:extLst>
            </p:cNvPr>
            <p:cNvSpPr/>
            <p:nvPr/>
          </p:nvSpPr>
          <p:spPr>
            <a:xfrm>
              <a:off x="3919598" y="4102189"/>
              <a:ext cx="8120" cy="8120"/>
            </a:xfrm>
            <a:custGeom>
              <a:avLst/>
              <a:gdLst/>
              <a:ahLst/>
              <a:cxnLst/>
              <a:rect l="l" t="t" r="r" b="b"/>
              <a:pathLst>
                <a:path w="225" h="225" extrusionOk="0">
                  <a:moveTo>
                    <a:pt x="113" y="0"/>
                  </a:moveTo>
                  <a:cubicBezTo>
                    <a:pt x="49" y="0"/>
                    <a:pt x="1" y="48"/>
                    <a:pt x="1" y="112"/>
                  </a:cubicBezTo>
                  <a:cubicBezTo>
                    <a:pt x="1" y="176"/>
                    <a:pt x="49" y="224"/>
                    <a:pt x="113" y="224"/>
                  </a:cubicBezTo>
                  <a:cubicBezTo>
                    <a:pt x="177" y="224"/>
                    <a:pt x="225" y="176"/>
                    <a:pt x="225" y="112"/>
                  </a:cubicBezTo>
                  <a:cubicBezTo>
                    <a:pt x="225" y="48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024;p78">
              <a:extLst>
                <a:ext uri="{FF2B5EF4-FFF2-40B4-BE49-F238E27FC236}">
                  <a16:creationId xmlns:a16="http://schemas.microsoft.com/office/drawing/2014/main" id="{6D5B0F01-CB74-4298-8428-D55D6DB55914}"/>
                </a:ext>
              </a:extLst>
            </p:cNvPr>
            <p:cNvSpPr/>
            <p:nvPr/>
          </p:nvSpPr>
          <p:spPr>
            <a:xfrm>
              <a:off x="3897081" y="3621777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29" y="0"/>
                  </a:moveTo>
                  <a:cubicBezTo>
                    <a:pt x="65" y="0"/>
                    <a:pt x="1" y="48"/>
                    <a:pt x="1" y="128"/>
                  </a:cubicBezTo>
                  <a:cubicBezTo>
                    <a:pt x="1" y="208"/>
                    <a:pt x="65" y="256"/>
                    <a:pt x="129" y="256"/>
                  </a:cubicBezTo>
                  <a:cubicBezTo>
                    <a:pt x="209" y="256"/>
                    <a:pt x="273" y="208"/>
                    <a:pt x="273" y="128"/>
                  </a:cubicBezTo>
                  <a:cubicBezTo>
                    <a:pt x="273" y="48"/>
                    <a:pt x="209" y="0"/>
                    <a:pt x="129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025;p78">
              <a:extLst>
                <a:ext uri="{FF2B5EF4-FFF2-40B4-BE49-F238E27FC236}">
                  <a16:creationId xmlns:a16="http://schemas.microsoft.com/office/drawing/2014/main" id="{B77449DA-8473-440D-A033-B96882E6C1C0}"/>
                </a:ext>
              </a:extLst>
            </p:cNvPr>
            <p:cNvSpPr/>
            <p:nvPr/>
          </p:nvSpPr>
          <p:spPr>
            <a:xfrm>
              <a:off x="3959473" y="3089979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4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96"/>
                    <a:pt x="32" y="128"/>
                    <a:pt x="64" y="128"/>
                  </a:cubicBezTo>
                  <a:cubicBezTo>
                    <a:pt x="96" y="128"/>
                    <a:pt x="128" y="96"/>
                    <a:pt x="128" y="64"/>
                  </a:cubicBezTo>
                  <a:cubicBezTo>
                    <a:pt x="128" y="32"/>
                    <a:pt x="96" y="0"/>
                    <a:pt x="64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026;p78">
              <a:extLst>
                <a:ext uri="{FF2B5EF4-FFF2-40B4-BE49-F238E27FC236}">
                  <a16:creationId xmlns:a16="http://schemas.microsoft.com/office/drawing/2014/main" id="{5CADD3A4-716D-4F17-8885-328FC3AF2120}"/>
                </a:ext>
              </a:extLst>
            </p:cNvPr>
            <p:cNvSpPr/>
            <p:nvPr/>
          </p:nvSpPr>
          <p:spPr>
            <a:xfrm>
              <a:off x="4419099" y="3021272"/>
              <a:ext cx="5233" cy="4655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80" y="0"/>
                  </a:moveTo>
                  <a:cubicBezTo>
                    <a:pt x="32" y="0"/>
                    <a:pt x="0" y="32"/>
                    <a:pt x="0" y="64"/>
                  </a:cubicBezTo>
                  <a:cubicBezTo>
                    <a:pt x="0" y="96"/>
                    <a:pt x="32" y="128"/>
                    <a:pt x="80" y="128"/>
                  </a:cubicBezTo>
                  <a:cubicBezTo>
                    <a:pt x="112" y="128"/>
                    <a:pt x="144" y="96"/>
                    <a:pt x="144" y="64"/>
                  </a:cubicBezTo>
                  <a:cubicBezTo>
                    <a:pt x="144" y="32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027;p78">
              <a:extLst>
                <a:ext uri="{FF2B5EF4-FFF2-40B4-BE49-F238E27FC236}">
                  <a16:creationId xmlns:a16="http://schemas.microsoft.com/office/drawing/2014/main" id="{B973507B-04E0-433A-8274-AD2F2D40D4B8}"/>
                </a:ext>
              </a:extLst>
            </p:cNvPr>
            <p:cNvSpPr/>
            <p:nvPr/>
          </p:nvSpPr>
          <p:spPr>
            <a:xfrm>
              <a:off x="4046765" y="2657490"/>
              <a:ext cx="6857" cy="4655"/>
            </a:xfrm>
            <a:custGeom>
              <a:avLst/>
              <a:gdLst/>
              <a:ahLst/>
              <a:cxnLst/>
              <a:rect l="l" t="t" r="r" b="b"/>
              <a:pathLst>
                <a:path w="190" h="129" extrusionOk="0">
                  <a:moveTo>
                    <a:pt x="109" y="1"/>
                  </a:moveTo>
                  <a:cubicBezTo>
                    <a:pt x="0" y="1"/>
                    <a:pt x="102" y="129"/>
                    <a:pt x="158" y="129"/>
                  </a:cubicBezTo>
                  <a:cubicBezTo>
                    <a:pt x="176" y="129"/>
                    <a:pt x="189" y="116"/>
                    <a:pt x="189" y="81"/>
                  </a:cubicBezTo>
                  <a:cubicBezTo>
                    <a:pt x="189" y="33"/>
                    <a:pt x="157" y="1"/>
                    <a:pt x="109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6028;p78">
              <a:extLst>
                <a:ext uri="{FF2B5EF4-FFF2-40B4-BE49-F238E27FC236}">
                  <a16:creationId xmlns:a16="http://schemas.microsoft.com/office/drawing/2014/main" id="{81049DFC-8D87-4882-8972-3CEBE9DA7FBF}"/>
                </a:ext>
              </a:extLst>
            </p:cNvPr>
            <p:cNvSpPr/>
            <p:nvPr/>
          </p:nvSpPr>
          <p:spPr>
            <a:xfrm>
              <a:off x="3568555" y="2749870"/>
              <a:ext cx="4655" cy="4655"/>
            </a:xfrm>
            <a:custGeom>
              <a:avLst/>
              <a:gdLst/>
              <a:ahLst/>
              <a:cxnLst/>
              <a:rect l="l" t="t" r="r" b="b"/>
              <a:pathLst>
                <a:path w="129" h="129" extrusionOk="0">
                  <a:moveTo>
                    <a:pt x="64" y="1"/>
                  </a:moveTo>
                  <a:cubicBezTo>
                    <a:pt x="16" y="1"/>
                    <a:pt x="0" y="33"/>
                    <a:pt x="0" y="65"/>
                  </a:cubicBezTo>
                  <a:cubicBezTo>
                    <a:pt x="0" y="97"/>
                    <a:pt x="16" y="129"/>
                    <a:pt x="64" y="129"/>
                  </a:cubicBezTo>
                  <a:cubicBezTo>
                    <a:pt x="96" y="129"/>
                    <a:pt x="128" y="97"/>
                    <a:pt x="128" y="65"/>
                  </a:cubicBezTo>
                  <a:cubicBezTo>
                    <a:pt x="128" y="33"/>
                    <a:pt x="96" y="1"/>
                    <a:pt x="6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6029;p78">
              <a:extLst>
                <a:ext uri="{FF2B5EF4-FFF2-40B4-BE49-F238E27FC236}">
                  <a16:creationId xmlns:a16="http://schemas.microsoft.com/office/drawing/2014/main" id="{6713C387-69B9-4F3A-9CA3-8C622B0D0248}"/>
                </a:ext>
              </a:extLst>
            </p:cNvPr>
            <p:cNvSpPr/>
            <p:nvPr/>
          </p:nvSpPr>
          <p:spPr>
            <a:xfrm>
              <a:off x="2876789" y="3358459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45" y="1"/>
                  </a:moveTo>
                  <a:cubicBezTo>
                    <a:pt x="65" y="1"/>
                    <a:pt x="1" y="49"/>
                    <a:pt x="1" y="129"/>
                  </a:cubicBezTo>
                  <a:cubicBezTo>
                    <a:pt x="1" y="193"/>
                    <a:pt x="65" y="257"/>
                    <a:pt x="145" y="257"/>
                  </a:cubicBezTo>
                  <a:cubicBezTo>
                    <a:pt x="209" y="257"/>
                    <a:pt x="273" y="193"/>
                    <a:pt x="273" y="129"/>
                  </a:cubicBezTo>
                  <a:cubicBezTo>
                    <a:pt x="273" y="49"/>
                    <a:pt x="209" y="1"/>
                    <a:pt x="145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030;p78">
              <a:extLst>
                <a:ext uri="{FF2B5EF4-FFF2-40B4-BE49-F238E27FC236}">
                  <a16:creationId xmlns:a16="http://schemas.microsoft.com/office/drawing/2014/main" id="{6BE2BE98-D772-4006-A18C-709932F69CB0}"/>
                </a:ext>
              </a:extLst>
            </p:cNvPr>
            <p:cNvSpPr/>
            <p:nvPr/>
          </p:nvSpPr>
          <p:spPr>
            <a:xfrm>
              <a:off x="3178792" y="3723395"/>
              <a:ext cx="20822" cy="17791"/>
            </a:xfrm>
            <a:custGeom>
              <a:avLst/>
              <a:gdLst/>
              <a:ahLst/>
              <a:cxnLst/>
              <a:rect l="l" t="t" r="r" b="b"/>
              <a:pathLst>
                <a:path w="577" h="493" extrusionOk="0">
                  <a:moveTo>
                    <a:pt x="336" y="1"/>
                  </a:moveTo>
                  <a:cubicBezTo>
                    <a:pt x="112" y="1"/>
                    <a:pt x="0" y="273"/>
                    <a:pt x="160" y="417"/>
                  </a:cubicBezTo>
                  <a:cubicBezTo>
                    <a:pt x="213" y="469"/>
                    <a:pt x="276" y="493"/>
                    <a:pt x="337" y="493"/>
                  </a:cubicBezTo>
                  <a:cubicBezTo>
                    <a:pt x="461" y="493"/>
                    <a:pt x="576" y="396"/>
                    <a:pt x="576" y="257"/>
                  </a:cubicBezTo>
                  <a:cubicBezTo>
                    <a:pt x="576" y="113"/>
                    <a:pt x="464" y="1"/>
                    <a:pt x="33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031;p78">
              <a:extLst>
                <a:ext uri="{FF2B5EF4-FFF2-40B4-BE49-F238E27FC236}">
                  <a16:creationId xmlns:a16="http://schemas.microsoft.com/office/drawing/2014/main" id="{9AD29B0C-1E6A-4427-8411-A8F3B832DCBC}"/>
                </a:ext>
              </a:extLst>
            </p:cNvPr>
            <p:cNvSpPr/>
            <p:nvPr/>
          </p:nvSpPr>
          <p:spPr>
            <a:xfrm>
              <a:off x="2337486" y="2499289"/>
              <a:ext cx="6965" cy="696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60"/>
                    <a:pt x="49" y="192"/>
                    <a:pt x="97" y="192"/>
                  </a:cubicBezTo>
                  <a:cubicBezTo>
                    <a:pt x="145" y="192"/>
                    <a:pt x="193" y="160"/>
                    <a:pt x="193" y="96"/>
                  </a:cubicBezTo>
                  <a:cubicBezTo>
                    <a:pt x="193" y="48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6032;p78">
              <a:extLst>
                <a:ext uri="{FF2B5EF4-FFF2-40B4-BE49-F238E27FC236}">
                  <a16:creationId xmlns:a16="http://schemas.microsoft.com/office/drawing/2014/main" id="{897CAFAE-D6BA-4833-A2E4-FE8B3455B09A}"/>
                </a:ext>
              </a:extLst>
            </p:cNvPr>
            <p:cNvSpPr/>
            <p:nvPr/>
          </p:nvSpPr>
          <p:spPr>
            <a:xfrm>
              <a:off x="4245851" y="2283892"/>
              <a:ext cx="5233" cy="4655"/>
            </a:xfrm>
            <a:custGeom>
              <a:avLst/>
              <a:gdLst/>
              <a:ahLst/>
              <a:cxnLst/>
              <a:rect l="l" t="t" r="r" b="b"/>
              <a:pathLst>
                <a:path w="145" h="129" extrusionOk="0">
                  <a:moveTo>
                    <a:pt x="65" y="1"/>
                  </a:moveTo>
                  <a:cubicBezTo>
                    <a:pt x="33" y="1"/>
                    <a:pt x="1" y="17"/>
                    <a:pt x="1" y="65"/>
                  </a:cubicBezTo>
                  <a:cubicBezTo>
                    <a:pt x="1" y="97"/>
                    <a:pt x="33" y="129"/>
                    <a:pt x="65" y="129"/>
                  </a:cubicBezTo>
                  <a:cubicBezTo>
                    <a:pt x="113" y="129"/>
                    <a:pt x="145" y="97"/>
                    <a:pt x="145" y="65"/>
                  </a:cubicBezTo>
                  <a:cubicBezTo>
                    <a:pt x="145" y="17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6033;p78">
              <a:extLst>
                <a:ext uri="{FF2B5EF4-FFF2-40B4-BE49-F238E27FC236}">
                  <a16:creationId xmlns:a16="http://schemas.microsoft.com/office/drawing/2014/main" id="{B6D8632D-543B-45B3-8282-3800065D83F8}"/>
                </a:ext>
              </a:extLst>
            </p:cNvPr>
            <p:cNvSpPr/>
            <p:nvPr/>
          </p:nvSpPr>
          <p:spPr>
            <a:xfrm>
              <a:off x="4562288" y="3435863"/>
              <a:ext cx="9274" cy="9274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28" y="0"/>
                  </a:moveTo>
                  <a:cubicBezTo>
                    <a:pt x="64" y="0"/>
                    <a:pt x="0" y="48"/>
                    <a:pt x="0" y="128"/>
                  </a:cubicBezTo>
                  <a:cubicBezTo>
                    <a:pt x="0" y="192"/>
                    <a:pt x="64" y="256"/>
                    <a:pt x="128" y="256"/>
                  </a:cubicBezTo>
                  <a:cubicBezTo>
                    <a:pt x="208" y="256"/>
                    <a:pt x="256" y="192"/>
                    <a:pt x="256" y="128"/>
                  </a:cubicBezTo>
                  <a:cubicBezTo>
                    <a:pt x="256" y="48"/>
                    <a:pt x="208" y="0"/>
                    <a:pt x="12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6034;p78">
              <a:extLst>
                <a:ext uri="{FF2B5EF4-FFF2-40B4-BE49-F238E27FC236}">
                  <a16:creationId xmlns:a16="http://schemas.microsoft.com/office/drawing/2014/main" id="{92EE3F6D-1BCC-44A2-9A58-579057B04C68}"/>
                </a:ext>
              </a:extLst>
            </p:cNvPr>
            <p:cNvSpPr/>
            <p:nvPr/>
          </p:nvSpPr>
          <p:spPr>
            <a:xfrm>
              <a:off x="4820951" y="3991333"/>
              <a:ext cx="14471" cy="14471"/>
            </a:xfrm>
            <a:custGeom>
              <a:avLst/>
              <a:gdLst/>
              <a:ahLst/>
              <a:cxnLst/>
              <a:rect l="l" t="t" r="r" b="b"/>
              <a:pathLst>
                <a:path w="401" h="401" extrusionOk="0">
                  <a:moveTo>
                    <a:pt x="193" y="0"/>
                  </a:moveTo>
                  <a:cubicBezTo>
                    <a:pt x="81" y="0"/>
                    <a:pt x="1" y="80"/>
                    <a:pt x="1" y="192"/>
                  </a:cubicBezTo>
                  <a:cubicBezTo>
                    <a:pt x="1" y="304"/>
                    <a:pt x="81" y="400"/>
                    <a:pt x="193" y="400"/>
                  </a:cubicBezTo>
                  <a:cubicBezTo>
                    <a:pt x="305" y="400"/>
                    <a:pt x="401" y="304"/>
                    <a:pt x="401" y="192"/>
                  </a:cubicBezTo>
                  <a:cubicBezTo>
                    <a:pt x="401" y="80"/>
                    <a:pt x="305" y="0"/>
                    <a:pt x="19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6035;p78">
              <a:extLst>
                <a:ext uri="{FF2B5EF4-FFF2-40B4-BE49-F238E27FC236}">
                  <a16:creationId xmlns:a16="http://schemas.microsoft.com/office/drawing/2014/main" id="{D3A0A0AA-F0F1-49BA-9176-17C58B1722D2}"/>
                </a:ext>
              </a:extLst>
            </p:cNvPr>
            <p:cNvSpPr/>
            <p:nvPr/>
          </p:nvSpPr>
          <p:spPr>
            <a:xfrm>
              <a:off x="5596436" y="4259235"/>
              <a:ext cx="16781" cy="16781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41" y="1"/>
                  </a:moveTo>
                  <a:cubicBezTo>
                    <a:pt x="113" y="1"/>
                    <a:pt x="1" y="113"/>
                    <a:pt x="1" y="241"/>
                  </a:cubicBezTo>
                  <a:cubicBezTo>
                    <a:pt x="1" y="369"/>
                    <a:pt x="113" y="465"/>
                    <a:pt x="241" y="465"/>
                  </a:cubicBezTo>
                  <a:cubicBezTo>
                    <a:pt x="369" y="465"/>
                    <a:pt x="465" y="369"/>
                    <a:pt x="465" y="241"/>
                  </a:cubicBezTo>
                  <a:cubicBezTo>
                    <a:pt x="465" y="113"/>
                    <a:pt x="369" y="1"/>
                    <a:pt x="24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6036;p78">
              <a:extLst>
                <a:ext uri="{FF2B5EF4-FFF2-40B4-BE49-F238E27FC236}">
                  <a16:creationId xmlns:a16="http://schemas.microsoft.com/office/drawing/2014/main" id="{C3CDEAD5-6ED7-423A-A937-6DB8221B9A64}"/>
                </a:ext>
              </a:extLst>
            </p:cNvPr>
            <p:cNvSpPr/>
            <p:nvPr/>
          </p:nvSpPr>
          <p:spPr>
            <a:xfrm>
              <a:off x="5225726" y="4319282"/>
              <a:ext cx="11007" cy="9996"/>
            </a:xfrm>
            <a:custGeom>
              <a:avLst/>
              <a:gdLst/>
              <a:ahLst/>
              <a:cxnLst/>
              <a:rect l="l" t="t" r="r" b="b"/>
              <a:pathLst>
                <a:path w="305" h="277" extrusionOk="0">
                  <a:moveTo>
                    <a:pt x="129" y="1"/>
                  </a:moveTo>
                  <a:cubicBezTo>
                    <a:pt x="49" y="1"/>
                    <a:pt x="1" y="65"/>
                    <a:pt x="1" y="145"/>
                  </a:cubicBezTo>
                  <a:cubicBezTo>
                    <a:pt x="1" y="222"/>
                    <a:pt x="69" y="277"/>
                    <a:pt x="138" y="277"/>
                  </a:cubicBezTo>
                  <a:cubicBezTo>
                    <a:pt x="169" y="277"/>
                    <a:pt x="200" y="266"/>
                    <a:pt x="225" y="241"/>
                  </a:cubicBezTo>
                  <a:cubicBezTo>
                    <a:pt x="305" y="145"/>
                    <a:pt x="241" y="1"/>
                    <a:pt x="129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6037;p78">
              <a:extLst>
                <a:ext uri="{FF2B5EF4-FFF2-40B4-BE49-F238E27FC236}">
                  <a16:creationId xmlns:a16="http://schemas.microsoft.com/office/drawing/2014/main" id="{92D1B71F-A515-4FC5-A15C-D51DE8CD3348}"/>
                </a:ext>
              </a:extLst>
            </p:cNvPr>
            <p:cNvSpPr/>
            <p:nvPr/>
          </p:nvSpPr>
          <p:spPr>
            <a:xfrm>
              <a:off x="5948670" y="3808847"/>
              <a:ext cx="12161" cy="12161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60" y="1"/>
                  </a:moveTo>
                  <a:cubicBezTo>
                    <a:pt x="80" y="1"/>
                    <a:pt x="0" y="81"/>
                    <a:pt x="0" y="177"/>
                  </a:cubicBezTo>
                  <a:cubicBezTo>
                    <a:pt x="0" y="273"/>
                    <a:pt x="80" y="337"/>
                    <a:pt x="160" y="337"/>
                  </a:cubicBezTo>
                  <a:cubicBezTo>
                    <a:pt x="256" y="337"/>
                    <a:pt x="336" y="273"/>
                    <a:pt x="336" y="177"/>
                  </a:cubicBezTo>
                  <a:cubicBezTo>
                    <a:pt x="336" y="81"/>
                    <a:pt x="256" y="1"/>
                    <a:pt x="16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6038;p78">
              <a:extLst>
                <a:ext uri="{FF2B5EF4-FFF2-40B4-BE49-F238E27FC236}">
                  <a16:creationId xmlns:a16="http://schemas.microsoft.com/office/drawing/2014/main" id="{1F7872A5-EF6F-4A6A-BAC3-F71BB4E52693}"/>
                </a:ext>
              </a:extLst>
            </p:cNvPr>
            <p:cNvSpPr/>
            <p:nvPr/>
          </p:nvSpPr>
          <p:spPr>
            <a:xfrm>
              <a:off x="6023151" y="3023581"/>
              <a:ext cx="9274" cy="9852"/>
            </a:xfrm>
            <a:custGeom>
              <a:avLst/>
              <a:gdLst/>
              <a:ahLst/>
              <a:cxnLst/>
              <a:rect l="l" t="t" r="r" b="b"/>
              <a:pathLst>
                <a:path w="257" h="273" extrusionOk="0">
                  <a:moveTo>
                    <a:pt x="128" y="0"/>
                  </a:moveTo>
                  <a:cubicBezTo>
                    <a:pt x="48" y="0"/>
                    <a:pt x="0" y="64"/>
                    <a:pt x="0" y="128"/>
                  </a:cubicBezTo>
                  <a:cubicBezTo>
                    <a:pt x="0" y="208"/>
                    <a:pt x="48" y="272"/>
                    <a:pt x="128" y="272"/>
                  </a:cubicBezTo>
                  <a:cubicBezTo>
                    <a:pt x="208" y="272"/>
                    <a:pt x="256" y="208"/>
                    <a:pt x="256" y="128"/>
                  </a:cubicBezTo>
                  <a:cubicBezTo>
                    <a:pt x="256" y="64"/>
                    <a:pt x="208" y="0"/>
                    <a:pt x="128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6039;p78">
              <a:extLst>
                <a:ext uri="{FF2B5EF4-FFF2-40B4-BE49-F238E27FC236}">
                  <a16:creationId xmlns:a16="http://schemas.microsoft.com/office/drawing/2014/main" id="{368046D0-7AAF-4FB7-9205-A4FB9D5EEC06}"/>
                </a:ext>
              </a:extLst>
            </p:cNvPr>
            <p:cNvSpPr/>
            <p:nvPr/>
          </p:nvSpPr>
          <p:spPr>
            <a:xfrm>
              <a:off x="5409944" y="2858416"/>
              <a:ext cx="9274" cy="9852"/>
            </a:xfrm>
            <a:custGeom>
              <a:avLst/>
              <a:gdLst/>
              <a:ahLst/>
              <a:cxnLst/>
              <a:rect l="l" t="t" r="r" b="b"/>
              <a:pathLst>
                <a:path w="257" h="273" extrusionOk="0">
                  <a:moveTo>
                    <a:pt x="128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73"/>
                    <a:pt x="128" y="273"/>
                  </a:cubicBezTo>
                  <a:cubicBezTo>
                    <a:pt x="208" y="273"/>
                    <a:pt x="256" y="209"/>
                    <a:pt x="256" y="129"/>
                  </a:cubicBezTo>
                  <a:cubicBezTo>
                    <a:pt x="256" y="65"/>
                    <a:pt x="208" y="1"/>
                    <a:pt x="128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6040;p78">
              <a:extLst>
                <a:ext uri="{FF2B5EF4-FFF2-40B4-BE49-F238E27FC236}">
                  <a16:creationId xmlns:a16="http://schemas.microsoft.com/office/drawing/2014/main" id="{CF211776-43EF-4D47-9016-33CEFB7B3F76}"/>
                </a:ext>
              </a:extLst>
            </p:cNvPr>
            <p:cNvSpPr/>
            <p:nvPr/>
          </p:nvSpPr>
          <p:spPr>
            <a:xfrm>
              <a:off x="5180113" y="2637859"/>
              <a:ext cx="12161" cy="12161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61" y="0"/>
                  </a:moveTo>
                  <a:cubicBezTo>
                    <a:pt x="81" y="0"/>
                    <a:pt x="1" y="80"/>
                    <a:pt x="1" y="177"/>
                  </a:cubicBezTo>
                  <a:cubicBezTo>
                    <a:pt x="1" y="257"/>
                    <a:pt x="81" y="337"/>
                    <a:pt x="161" y="337"/>
                  </a:cubicBezTo>
                  <a:cubicBezTo>
                    <a:pt x="257" y="337"/>
                    <a:pt x="337" y="257"/>
                    <a:pt x="337" y="177"/>
                  </a:cubicBezTo>
                  <a:cubicBezTo>
                    <a:pt x="337" y="80"/>
                    <a:pt x="257" y="0"/>
                    <a:pt x="16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6041;p78">
              <a:extLst>
                <a:ext uri="{FF2B5EF4-FFF2-40B4-BE49-F238E27FC236}">
                  <a16:creationId xmlns:a16="http://schemas.microsoft.com/office/drawing/2014/main" id="{45160223-B26B-4DAC-A845-BBF4D30A81FC}"/>
                </a:ext>
              </a:extLst>
            </p:cNvPr>
            <p:cNvSpPr/>
            <p:nvPr/>
          </p:nvSpPr>
          <p:spPr>
            <a:xfrm>
              <a:off x="5819338" y="2293130"/>
              <a:ext cx="9852" cy="9852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144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73"/>
                    <a:pt x="144" y="273"/>
                  </a:cubicBezTo>
                  <a:cubicBezTo>
                    <a:pt x="208" y="273"/>
                    <a:pt x="272" y="209"/>
                    <a:pt x="272" y="129"/>
                  </a:cubicBezTo>
                  <a:cubicBezTo>
                    <a:pt x="272" y="65"/>
                    <a:pt x="208" y="1"/>
                    <a:pt x="14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6042;p78">
              <a:extLst>
                <a:ext uri="{FF2B5EF4-FFF2-40B4-BE49-F238E27FC236}">
                  <a16:creationId xmlns:a16="http://schemas.microsoft.com/office/drawing/2014/main" id="{974090D4-B504-4E33-9505-B22F05660B95}"/>
                </a:ext>
              </a:extLst>
            </p:cNvPr>
            <p:cNvSpPr/>
            <p:nvPr/>
          </p:nvSpPr>
          <p:spPr>
            <a:xfrm>
              <a:off x="3320248" y="1824266"/>
              <a:ext cx="14471" cy="12161"/>
            </a:xfrm>
            <a:custGeom>
              <a:avLst/>
              <a:gdLst/>
              <a:ahLst/>
              <a:cxnLst/>
              <a:rect l="l" t="t" r="r" b="b"/>
              <a:pathLst>
                <a:path w="401" h="337" extrusionOk="0">
                  <a:moveTo>
                    <a:pt x="97" y="1"/>
                  </a:moveTo>
                  <a:lnTo>
                    <a:pt x="1" y="161"/>
                  </a:lnTo>
                  <a:lnTo>
                    <a:pt x="97" y="337"/>
                  </a:lnTo>
                  <a:lnTo>
                    <a:pt x="289" y="337"/>
                  </a:lnTo>
                  <a:lnTo>
                    <a:pt x="401" y="16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6043;p78">
              <a:extLst>
                <a:ext uri="{FF2B5EF4-FFF2-40B4-BE49-F238E27FC236}">
                  <a16:creationId xmlns:a16="http://schemas.microsoft.com/office/drawing/2014/main" id="{78A54551-3CA4-4902-B4F3-3E7B586C05C1}"/>
                </a:ext>
              </a:extLst>
            </p:cNvPr>
            <p:cNvSpPr/>
            <p:nvPr/>
          </p:nvSpPr>
          <p:spPr>
            <a:xfrm>
              <a:off x="1641137" y="4050803"/>
              <a:ext cx="26019" cy="23132"/>
            </a:xfrm>
            <a:custGeom>
              <a:avLst/>
              <a:gdLst/>
              <a:ahLst/>
              <a:cxnLst/>
              <a:rect l="l" t="t" r="r" b="b"/>
              <a:pathLst>
                <a:path w="721" h="641" extrusionOk="0">
                  <a:moveTo>
                    <a:pt x="176" y="0"/>
                  </a:moveTo>
                  <a:lnTo>
                    <a:pt x="0" y="320"/>
                  </a:lnTo>
                  <a:lnTo>
                    <a:pt x="176" y="640"/>
                  </a:lnTo>
                  <a:lnTo>
                    <a:pt x="544" y="640"/>
                  </a:lnTo>
                  <a:lnTo>
                    <a:pt x="720" y="3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6044;p78">
              <a:extLst>
                <a:ext uri="{FF2B5EF4-FFF2-40B4-BE49-F238E27FC236}">
                  <a16:creationId xmlns:a16="http://schemas.microsoft.com/office/drawing/2014/main" id="{B78E1156-D945-4DF8-B438-AB8073F6A866}"/>
                </a:ext>
              </a:extLst>
            </p:cNvPr>
            <p:cNvSpPr/>
            <p:nvPr/>
          </p:nvSpPr>
          <p:spPr>
            <a:xfrm>
              <a:off x="1976591" y="4318704"/>
              <a:ext cx="12739" cy="11007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97" y="1"/>
                  </a:moveTo>
                  <a:lnTo>
                    <a:pt x="1" y="145"/>
                  </a:lnTo>
                  <a:lnTo>
                    <a:pt x="97" y="305"/>
                  </a:lnTo>
                  <a:lnTo>
                    <a:pt x="273" y="305"/>
                  </a:lnTo>
                  <a:lnTo>
                    <a:pt x="353" y="14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6045;p78">
              <a:extLst>
                <a:ext uri="{FF2B5EF4-FFF2-40B4-BE49-F238E27FC236}">
                  <a16:creationId xmlns:a16="http://schemas.microsoft.com/office/drawing/2014/main" id="{6A3A99C7-4A2C-4CE6-87DE-76B2ADAC62CA}"/>
                </a:ext>
              </a:extLst>
            </p:cNvPr>
            <p:cNvSpPr/>
            <p:nvPr/>
          </p:nvSpPr>
          <p:spPr>
            <a:xfrm>
              <a:off x="5483271" y="4452114"/>
              <a:ext cx="5810" cy="4655"/>
            </a:xfrm>
            <a:custGeom>
              <a:avLst/>
              <a:gdLst/>
              <a:ahLst/>
              <a:cxnLst/>
              <a:rect l="l" t="t" r="r" b="b"/>
              <a:pathLst>
                <a:path w="161" h="129" extrusionOk="0">
                  <a:moveTo>
                    <a:pt x="96" y="0"/>
                  </a:moveTo>
                  <a:cubicBezTo>
                    <a:pt x="0" y="0"/>
                    <a:pt x="0" y="128"/>
                    <a:pt x="96" y="128"/>
                  </a:cubicBezTo>
                  <a:cubicBezTo>
                    <a:pt x="128" y="128"/>
                    <a:pt x="160" y="112"/>
                    <a:pt x="160" y="64"/>
                  </a:cubicBezTo>
                  <a:cubicBezTo>
                    <a:pt x="160" y="32"/>
                    <a:pt x="128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6046;p78">
              <a:extLst>
                <a:ext uri="{FF2B5EF4-FFF2-40B4-BE49-F238E27FC236}">
                  <a16:creationId xmlns:a16="http://schemas.microsoft.com/office/drawing/2014/main" id="{C9DCFB62-0964-478D-8F7C-B18B3C8A0AE6}"/>
                </a:ext>
              </a:extLst>
            </p:cNvPr>
            <p:cNvSpPr/>
            <p:nvPr/>
          </p:nvSpPr>
          <p:spPr>
            <a:xfrm>
              <a:off x="4690464" y="4016738"/>
              <a:ext cx="6965" cy="7542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97" y="0"/>
                  </a:moveTo>
                  <a:cubicBezTo>
                    <a:pt x="33" y="0"/>
                    <a:pt x="1" y="48"/>
                    <a:pt x="1" y="96"/>
                  </a:cubicBezTo>
                  <a:cubicBezTo>
                    <a:pt x="1" y="160"/>
                    <a:pt x="33" y="208"/>
                    <a:pt x="97" y="208"/>
                  </a:cubicBezTo>
                  <a:cubicBezTo>
                    <a:pt x="145" y="208"/>
                    <a:pt x="193" y="160"/>
                    <a:pt x="193" y="96"/>
                  </a:cubicBezTo>
                  <a:cubicBezTo>
                    <a:pt x="193" y="48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6047;p78">
              <a:extLst>
                <a:ext uri="{FF2B5EF4-FFF2-40B4-BE49-F238E27FC236}">
                  <a16:creationId xmlns:a16="http://schemas.microsoft.com/office/drawing/2014/main" id="{879C372A-E073-49DB-AD6C-590FA095FABA}"/>
                </a:ext>
              </a:extLst>
            </p:cNvPr>
            <p:cNvSpPr/>
            <p:nvPr/>
          </p:nvSpPr>
          <p:spPr>
            <a:xfrm>
              <a:off x="4116519" y="4399681"/>
              <a:ext cx="5233" cy="4367"/>
            </a:xfrm>
            <a:custGeom>
              <a:avLst/>
              <a:gdLst/>
              <a:ahLst/>
              <a:cxnLst/>
              <a:rect l="l" t="t" r="r" b="b"/>
              <a:pathLst>
                <a:path w="145" h="121" extrusionOk="0">
                  <a:moveTo>
                    <a:pt x="72" y="1"/>
                  </a:moveTo>
                  <a:cubicBezTo>
                    <a:pt x="36" y="1"/>
                    <a:pt x="0" y="21"/>
                    <a:pt x="0" y="61"/>
                  </a:cubicBezTo>
                  <a:cubicBezTo>
                    <a:pt x="0" y="101"/>
                    <a:pt x="36" y="121"/>
                    <a:pt x="72" y="121"/>
                  </a:cubicBezTo>
                  <a:cubicBezTo>
                    <a:pt x="108" y="121"/>
                    <a:pt x="144" y="101"/>
                    <a:pt x="144" y="61"/>
                  </a:cubicBezTo>
                  <a:cubicBezTo>
                    <a:pt x="144" y="21"/>
                    <a:pt x="108" y="1"/>
                    <a:pt x="72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6048;p78">
              <a:extLst>
                <a:ext uri="{FF2B5EF4-FFF2-40B4-BE49-F238E27FC236}">
                  <a16:creationId xmlns:a16="http://schemas.microsoft.com/office/drawing/2014/main" id="{9D30FC28-1877-451B-A8F6-8731C39E9997}"/>
                </a:ext>
              </a:extLst>
            </p:cNvPr>
            <p:cNvSpPr/>
            <p:nvPr/>
          </p:nvSpPr>
          <p:spPr>
            <a:xfrm>
              <a:off x="3739458" y="4328989"/>
              <a:ext cx="6387" cy="5918"/>
            </a:xfrm>
            <a:custGeom>
              <a:avLst/>
              <a:gdLst/>
              <a:ahLst/>
              <a:cxnLst/>
              <a:rect l="l" t="t" r="r" b="b"/>
              <a:pathLst>
                <a:path w="177" h="164" extrusionOk="0">
                  <a:moveTo>
                    <a:pt x="100" y="1"/>
                  </a:moveTo>
                  <a:cubicBezTo>
                    <a:pt x="93" y="1"/>
                    <a:pt x="87" y="2"/>
                    <a:pt x="81" y="4"/>
                  </a:cubicBezTo>
                  <a:cubicBezTo>
                    <a:pt x="33" y="4"/>
                    <a:pt x="1" y="36"/>
                    <a:pt x="1" y="84"/>
                  </a:cubicBezTo>
                  <a:cubicBezTo>
                    <a:pt x="1" y="132"/>
                    <a:pt x="33" y="164"/>
                    <a:pt x="81" y="164"/>
                  </a:cubicBezTo>
                  <a:cubicBezTo>
                    <a:pt x="129" y="164"/>
                    <a:pt x="161" y="132"/>
                    <a:pt x="177" y="84"/>
                  </a:cubicBezTo>
                  <a:cubicBezTo>
                    <a:pt x="177" y="42"/>
                    <a:pt x="141" y="1"/>
                    <a:pt x="10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6049;p78">
              <a:extLst>
                <a:ext uri="{FF2B5EF4-FFF2-40B4-BE49-F238E27FC236}">
                  <a16:creationId xmlns:a16="http://schemas.microsoft.com/office/drawing/2014/main" id="{1B367EBD-FBF0-4383-A698-6FD72EA3D816}"/>
                </a:ext>
              </a:extLst>
            </p:cNvPr>
            <p:cNvSpPr/>
            <p:nvPr/>
          </p:nvSpPr>
          <p:spPr>
            <a:xfrm>
              <a:off x="3674323" y="3919161"/>
              <a:ext cx="4114" cy="2707"/>
            </a:xfrm>
            <a:custGeom>
              <a:avLst/>
              <a:gdLst/>
              <a:ahLst/>
              <a:cxnLst/>
              <a:rect l="l" t="t" r="r" b="b"/>
              <a:pathLst>
                <a:path w="114" h="75" extrusionOk="0">
                  <a:moveTo>
                    <a:pt x="61" y="0"/>
                  </a:moveTo>
                  <a:cubicBezTo>
                    <a:pt x="1" y="0"/>
                    <a:pt x="70" y="74"/>
                    <a:pt x="99" y="74"/>
                  </a:cubicBezTo>
                  <a:cubicBezTo>
                    <a:pt x="108" y="74"/>
                    <a:pt x="113" y="67"/>
                    <a:pt x="109" y="48"/>
                  </a:cubicBezTo>
                  <a:cubicBezTo>
                    <a:pt x="109" y="32"/>
                    <a:pt x="93" y="0"/>
                    <a:pt x="6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6050;p78">
              <a:extLst>
                <a:ext uri="{FF2B5EF4-FFF2-40B4-BE49-F238E27FC236}">
                  <a16:creationId xmlns:a16="http://schemas.microsoft.com/office/drawing/2014/main" id="{F2928E8B-D646-4A5E-B2E5-66B0C56A10D1}"/>
                </a:ext>
              </a:extLst>
            </p:cNvPr>
            <p:cNvSpPr/>
            <p:nvPr/>
          </p:nvSpPr>
          <p:spPr>
            <a:xfrm>
              <a:off x="3196041" y="4450959"/>
              <a:ext cx="9347" cy="6351"/>
            </a:xfrm>
            <a:custGeom>
              <a:avLst/>
              <a:gdLst/>
              <a:ahLst/>
              <a:cxnLst/>
              <a:rect l="l" t="t" r="r" b="b"/>
              <a:pathLst>
                <a:path w="259" h="176" extrusionOk="0">
                  <a:moveTo>
                    <a:pt x="146" y="0"/>
                  </a:moveTo>
                  <a:cubicBezTo>
                    <a:pt x="1" y="0"/>
                    <a:pt x="141" y="176"/>
                    <a:pt x="217" y="176"/>
                  </a:cubicBezTo>
                  <a:cubicBezTo>
                    <a:pt x="241" y="176"/>
                    <a:pt x="258" y="158"/>
                    <a:pt x="258" y="112"/>
                  </a:cubicBezTo>
                  <a:cubicBezTo>
                    <a:pt x="258" y="48"/>
                    <a:pt x="210" y="0"/>
                    <a:pt x="14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6051;p78">
              <a:extLst>
                <a:ext uri="{FF2B5EF4-FFF2-40B4-BE49-F238E27FC236}">
                  <a16:creationId xmlns:a16="http://schemas.microsoft.com/office/drawing/2014/main" id="{205F60EC-A452-4A2C-8958-7C6324E83C3A}"/>
                </a:ext>
              </a:extLst>
            </p:cNvPr>
            <p:cNvSpPr/>
            <p:nvPr/>
          </p:nvSpPr>
          <p:spPr>
            <a:xfrm>
              <a:off x="2995187" y="4059463"/>
              <a:ext cx="6965" cy="5810"/>
            </a:xfrm>
            <a:custGeom>
              <a:avLst/>
              <a:gdLst/>
              <a:ahLst/>
              <a:cxnLst/>
              <a:rect l="l" t="t" r="r" b="b"/>
              <a:pathLst>
                <a:path w="193" h="161" extrusionOk="0">
                  <a:moveTo>
                    <a:pt x="96" y="0"/>
                  </a:moveTo>
                  <a:cubicBezTo>
                    <a:pt x="0" y="0"/>
                    <a:pt x="0" y="160"/>
                    <a:pt x="96" y="160"/>
                  </a:cubicBezTo>
                  <a:cubicBezTo>
                    <a:pt x="144" y="160"/>
                    <a:pt x="192" y="128"/>
                    <a:pt x="192" y="80"/>
                  </a:cubicBezTo>
                  <a:cubicBezTo>
                    <a:pt x="192" y="32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6052;p78">
              <a:extLst>
                <a:ext uri="{FF2B5EF4-FFF2-40B4-BE49-F238E27FC236}">
                  <a16:creationId xmlns:a16="http://schemas.microsoft.com/office/drawing/2014/main" id="{F8B1EF9F-055C-4DF4-8BBF-E10CB7907F76}"/>
                </a:ext>
              </a:extLst>
            </p:cNvPr>
            <p:cNvSpPr/>
            <p:nvPr/>
          </p:nvSpPr>
          <p:spPr>
            <a:xfrm>
              <a:off x="2694339" y="4209003"/>
              <a:ext cx="5810" cy="6387"/>
            </a:xfrm>
            <a:custGeom>
              <a:avLst/>
              <a:gdLst/>
              <a:ahLst/>
              <a:cxnLst/>
              <a:rect l="l" t="t" r="r" b="b"/>
              <a:pathLst>
                <a:path w="161" h="177" extrusionOk="0">
                  <a:moveTo>
                    <a:pt x="80" y="1"/>
                  </a:moveTo>
                  <a:cubicBezTo>
                    <a:pt x="32" y="1"/>
                    <a:pt x="0" y="33"/>
                    <a:pt x="0" y="81"/>
                  </a:cubicBezTo>
                  <a:cubicBezTo>
                    <a:pt x="0" y="129"/>
                    <a:pt x="32" y="177"/>
                    <a:pt x="80" y="177"/>
                  </a:cubicBezTo>
                  <a:cubicBezTo>
                    <a:pt x="128" y="177"/>
                    <a:pt x="160" y="129"/>
                    <a:pt x="160" y="81"/>
                  </a:cubicBezTo>
                  <a:cubicBezTo>
                    <a:pt x="160" y="33"/>
                    <a:pt x="128" y="1"/>
                    <a:pt x="80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6053;p78">
              <a:extLst>
                <a:ext uri="{FF2B5EF4-FFF2-40B4-BE49-F238E27FC236}">
                  <a16:creationId xmlns:a16="http://schemas.microsoft.com/office/drawing/2014/main" id="{7EEE4AFF-9E8A-49E3-8E1C-1FD6FFFDADC0}"/>
                </a:ext>
              </a:extLst>
            </p:cNvPr>
            <p:cNvSpPr/>
            <p:nvPr/>
          </p:nvSpPr>
          <p:spPr>
            <a:xfrm>
              <a:off x="2414277" y="4058309"/>
              <a:ext cx="2346" cy="2346"/>
            </a:xfrm>
            <a:custGeom>
              <a:avLst/>
              <a:gdLst/>
              <a:ahLst/>
              <a:cxnLst/>
              <a:rect l="l" t="t" r="r" b="b"/>
              <a:pathLst>
                <a:path w="65" h="65" extrusionOk="0">
                  <a:moveTo>
                    <a:pt x="33" y="0"/>
                  </a:moveTo>
                  <a:cubicBezTo>
                    <a:pt x="1" y="0"/>
                    <a:pt x="1" y="16"/>
                    <a:pt x="1" y="32"/>
                  </a:cubicBezTo>
                  <a:cubicBezTo>
                    <a:pt x="1" y="48"/>
                    <a:pt x="1" y="64"/>
                    <a:pt x="33" y="64"/>
                  </a:cubicBezTo>
                  <a:cubicBezTo>
                    <a:pt x="49" y="64"/>
                    <a:pt x="65" y="48"/>
                    <a:pt x="65" y="32"/>
                  </a:cubicBezTo>
                  <a:cubicBezTo>
                    <a:pt x="65" y="16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6054;p78">
              <a:extLst>
                <a:ext uri="{FF2B5EF4-FFF2-40B4-BE49-F238E27FC236}">
                  <a16:creationId xmlns:a16="http://schemas.microsoft.com/office/drawing/2014/main" id="{A06F97A9-2AC2-4111-9036-C70A23F934C0}"/>
                </a:ext>
              </a:extLst>
            </p:cNvPr>
            <p:cNvSpPr/>
            <p:nvPr/>
          </p:nvSpPr>
          <p:spPr>
            <a:xfrm>
              <a:off x="1609382" y="4364894"/>
              <a:ext cx="7542" cy="6965"/>
            </a:xfrm>
            <a:custGeom>
              <a:avLst/>
              <a:gdLst/>
              <a:ahLst/>
              <a:cxnLst/>
              <a:rect l="l" t="t" r="r" b="b"/>
              <a:pathLst>
                <a:path w="209" h="193" extrusionOk="0">
                  <a:moveTo>
                    <a:pt x="96" y="1"/>
                  </a:moveTo>
                  <a:cubicBezTo>
                    <a:pt x="48" y="1"/>
                    <a:pt x="0" y="49"/>
                    <a:pt x="0" y="97"/>
                  </a:cubicBezTo>
                  <a:cubicBezTo>
                    <a:pt x="0" y="145"/>
                    <a:pt x="48" y="193"/>
                    <a:pt x="96" y="193"/>
                  </a:cubicBezTo>
                  <a:cubicBezTo>
                    <a:pt x="160" y="193"/>
                    <a:pt x="208" y="145"/>
                    <a:pt x="208" y="97"/>
                  </a:cubicBezTo>
                  <a:cubicBezTo>
                    <a:pt x="208" y="49"/>
                    <a:pt x="160" y="1"/>
                    <a:pt x="96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6055;p78">
              <a:extLst>
                <a:ext uri="{FF2B5EF4-FFF2-40B4-BE49-F238E27FC236}">
                  <a16:creationId xmlns:a16="http://schemas.microsoft.com/office/drawing/2014/main" id="{89ECBF25-5395-4C29-A80B-D4249C632F3B}"/>
                </a:ext>
              </a:extLst>
            </p:cNvPr>
            <p:cNvSpPr/>
            <p:nvPr/>
          </p:nvSpPr>
          <p:spPr>
            <a:xfrm>
              <a:off x="4624644" y="3682402"/>
              <a:ext cx="15048" cy="12883"/>
            </a:xfrm>
            <a:custGeom>
              <a:avLst/>
              <a:gdLst/>
              <a:ahLst/>
              <a:cxnLst/>
              <a:rect l="l" t="t" r="r" b="b"/>
              <a:pathLst>
                <a:path w="417" h="357" extrusionOk="0">
                  <a:moveTo>
                    <a:pt x="241" y="1"/>
                  </a:moveTo>
                  <a:cubicBezTo>
                    <a:pt x="80" y="1"/>
                    <a:pt x="0" y="193"/>
                    <a:pt x="112" y="305"/>
                  </a:cubicBezTo>
                  <a:cubicBezTo>
                    <a:pt x="149" y="341"/>
                    <a:pt x="193" y="357"/>
                    <a:pt x="236" y="357"/>
                  </a:cubicBezTo>
                  <a:cubicBezTo>
                    <a:pt x="328" y="357"/>
                    <a:pt x="417" y="285"/>
                    <a:pt x="417" y="177"/>
                  </a:cubicBezTo>
                  <a:cubicBezTo>
                    <a:pt x="417" y="81"/>
                    <a:pt x="337" y="1"/>
                    <a:pt x="24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6056;p78">
              <a:extLst>
                <a:ext uri="{FF2B5EF4-FFF2-40B4-BE49-F238E27FC236}">
                  <a16:creationId xmlns:a16="http://schemas.microsoft.com/office/drawing/2014/main" id="{F1CC2544-CAFC-4D30-ADA3-635B59A1C13D}"/>
                </a:ext>
              </a:extLst>
            </p:cNvPr>
            <p:cNvSpPr/>
            <p:nvPr/>
          </p:nvSpPr>
          <p:spPr>
            <a:xfrm>
              <a:off x="6004675" y="2417879"/>
              <a:ext cx="11007" cy="9383"/>
            </a:xfrm>
            <a:custGeom>
              <a:avLst/>
              <a:gdLst/>
              <a:ahLst/>
              <a:cxnLst/>
              <a:rect l="l" t="t" r="r" b="b"/>
              <a:pathLst>
                <a:path w="305" h="260" extrusionOk="0">
                  <a:moveTo>
                    <a:pt x="176" y="0"/>
                  </a:moveTo>
                  <a:cubicBezTo>
                    <a:pt x="64" y="0"/>
                    <a:pt x="0" y="144"/>
                    <a:pt x="80" y="224"/>
                  </a:cubicBezTo>
                  <a:cubicBezTo>
                    <a:pt x="105" y="249"/>
                    <a:pt x="136" y="260"/>
                    <a:pt x="167" y="260"/>
                  </a:cubicBezTo>
                  <a:cubicBezTo>
                    <a:pt x="236" y="260"/>
                    <a:pt x="304" y="205"/>
                    <a:pt x="304" y="128"/>
                  </a:cubicBezTo>
                  <a:cubicBezTo>
                    <a:pt x="304" y="64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6057;p78">
              <a:extLst>
                <a:ext uri="{FF2B5EF4-FFF2-40B4-BE49-F238E27FC236}">
                  <a16:creationId xmlns:a16="http://schemas.microsoft.com/office/drawing/2014/main" id="{72C3C365-6F81-4EEF-A736-AC8B86033186}"/>
                </a:ext>
              </a:extLst>
            </p:cNvPr>
            <p:cNvSpPr/>
            <p:nvPr/>
          </p:nvSpPr>
          <p:spPr>
            <a:xfrm>
              <a:off x="5278267" y="1996360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1" y="0"/>
                  </a:moveTo>
                  <a:cubicBezTo>
                    <a:pt x="33" y="0"/>
                    <a:pt x="1" y="32"/>
                    <a:pt x="1" y="80"/>
                  </a:cubicBezTo>
                  <a:cubicBezTo>
                    <a:pt x="1" y="128"/>
                    <a:pt x="33" y="176"/>
                    <a:pt x="81" y="176"/>
                  </a:cubicBezTo>
                  <a:cubicBezTo>
                    <a:pt x="129" y="176"/>
                    <a:pt x="177" y="128"/>
                    <a:pt x="177" y="80"/>
                  </a:cubicBezTo>
                  <a:cubicBezTo>
                    <a:pt x="177" y="32"/>
                    <a:pt x="129" y="0"/>
                    <a:pt x="81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6058;p78">
              <a:extLst>
                <a:ext uri="{FF2B5EF4-FFF2-40B4-BE49-F238E27FC236}">
                  <a16:creationId xmlns:a16="http://schemas.microsoft.com/office/drawing/2014/main" id="{0C0CCBC9-A60D-40FC-B8B7-FD726A95AF67}"/>
                </a:ext>
              </a:extLst>
            </p:cNvPr>
            <p:cNvSpPr/>
            <p:nvPr/>
          </p:nvSpPr>
          <p:spPr>
            <a:xfrm>
              <a:off x="5890355" y="4521976"/>
              <a:ext cx="11007" cy="9780"/>
            </a:xfrm>
            <a:custGeom>
              <a:avLst/>
              <a:gdLst/>
              <a:ahLst/>
              <a:cxnLst/>
              <a:rect l="l" t="t" r="r" b="b"/>
              <a:pathLst>
                <a:path w="305" h="271" extrusionOk="0">
                  <a:moveTo>
                    <a:pt x="176" y="0"/>
                  </a:moveTo>
                  <a:cubicBezTo>
                    <a:pt x="48" y="0"/>
                    <a:pt x="0" y="144"/>
                    <a:pt x="80" y="224"/>
                  </a:cubicBezTo>
                  <a:cubicBezTo>
                    <a:pt x="107" y="256"/>
                    <a:pt x="141" y="270"/>
                    <a:pt x="174" y="270"/>
                  </a:cubicBezTo>
                  <a:cubicBezTo>
                    <a:pt x="240" y="270"/>
                    <a:pt x="304" y="214"/>
                    <a:pt x="304" y="128"/>
                  </a:cubicBezTo>
                  <a:cubicBezTo>
                    <a:pt x="304" y="64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6059;p78">
              <a:extLst>
                <a:ext uri="{FF2B5EF4-FFF2-40B4-BE49-F238E27FC236}">
                  <a16:creationId xmlns:a16="http://schemas.microsoft.com/office/drawing/2014/main" id="{2C38D61A-9E74-4EF9-A4BB-7E1F0721CBEF}"/>
                </a:ext>
              </a:extLst>
            </p:cNvPr>
            <p:cNvSpPr/>
            <p:nvPr/>
          </p:nvSpPr>
          <p:spPr>
            <a:xfrm>
              <a:off x="5249398" y="3228549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77"/>
                    <a:pt x="97" y="177"/>
                  </a:cubicBezTo>
                  <a:cubicBezTo>
                    <a:pt x="145" y="177"/>
                    <a:pt x="177" y="145"/>
                    <a:pt x="177" y="97"/>
                  </a:cubicBezTo>
                  <a:cubicBezTo>
                    <a:pt x="177" y="49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6060;p78">
              <a:extLst>
                <a:ext uri="{FF2B5EF4-FFF2-40B4-BE49-F238E27FC236}">
                  <a16:creationId xmlns:a16="http://schemas.microsoft.com/office/drawing/2014/main" id="{0CF2EA98-5859-4D5B-B3FC-2167153CA9D9}"/>
                </a:ext>
              </a:extLst>
            </p:cNvPr>
            <p:cNvSpPr/>
            <p:nvPr/>
          </p:nvSpPr>
          <p:spPr>
            <a:xfrm>
              <a:off x="6021997" y="4097570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6" y="0"/>
                  </a:moveTo>
                  <a:cubicBezTo>
                    <a:pt x="48" y="0"/>
                    <a:pt x="0" y="32"/>
                    <a:pt x="0" y="80"/>
                  </a:cubicBezTo>
                  <a:cubicBezTo>
                    <a:pt x="0" y="128"/>
                    <a:pt x="48" y="176"/>
                    <a:pt x="96" y="176"/>
                  </a:cubicBezTo>
                  <a:cubicBezTo>
                    <a:pt x="144" y="176"/>
                    <a:pt x="176" y="128"/>
                    <a:pt x="176" y="80"/>
                  </a:cubicBezTo>
                  <a:cubicBezTo>
                    <a:pt x="176" y="32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6061;p78">
              <a:extLst>
                <a:ext uri="{FF2B5EF4-FFF2-40B4-BE49-F238E27FC236}">
                  <a16:creationId xmlns:a16="http://schemas.microsoft.com/office/drawing/2014/main" id="{F03B4A79-38DA-4CC9-A61D-3A378D5018D6}"/>
                </a:ext>
              </a:extLst>
            </p:cNvPr>
            <p:cNvSpPr/>
            <p:nvPr/>
          </p:nvSpPr>
          <p:spPr>
            <a:xfrm>
              <a:off x="2160232" y="2567997"/>
              <a:ext cx="11007" cy="9527"/>
            </a:xfrm>
            <a:custGeom>
              <a:avLst/>
              <a:gdLst/>
              <a:ahLst/>
              <a:cxnLst/>
              <a:rect l="l" t="t" r="r" b="b"/>
              <a:pathLst>
                <a:path w="305" h="264" extrusionOk="0">
                  <a:moveTo>
                    <a:pt x="176" y="0"/>
                  </a:moveTo>
                  <a:cubicBezTo>
                    <a:pt x="48" y="0"/>
                    <a:pt x="0" y="144"/>
                    <a:pt x="80" y="224"/>
                  </a:cubicBezTo>
                  <a:cubicBezTo>
                    <a:pt x="107" y="251"/>
                    <a:pt x="141" y="263"/>
                    <a:pt x="174" y="263"/>
                  </a:cubicBezTo>
                  <a:cubicBezTo>
                    <a:pt x="240" y="263"/>
                    <a:pt x="304" y="214"/>
                    <a:pt x="304" y="128"/>
                  </a:cubicBezTo>
                  <a:cubicBezTo>
                    <a:pt x="304" y="48"/>
                    <a:pt x="256" y="0"/>
                    <a:pt x="176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6062;p78">
              <a:extLst>
                <a:ext uri="{FF2B5EF4-FFF2-40B4-BE49-F238E27FC236}">
                  <a16:creationId xmlns:a16="http://schemas.microsoft.com/office/drawing/2014/main" id="{CECCF430-2A1F-44FA-8879-F6AC51705CEB}"/>
                </a:ext>
              </a:extLst>
            </p:cNvPr>
            <p:cNvSpPr/>
            <p:nvPr/>
          </p:nvSpPr>
          <p:spPr>
            <a:xfrm>
              <a:off x="2503192" y="2101442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0"/>
                  </a:moveTo>
                  <a:cubicBezTo>
                    <a:pt x="49" y="0"/>
                    <a:pt x="1" y="48"/>
                    <a:pt x="1" y="96"/>
                  </a:cubicBezTo>
                  <a:cubicBezTo>
                    <a:pt x="1" y="144"/>
                    <a:pt x="49" y="176"/>
                    <a:pt x="97" y="176"/>
                  </a:cubicBezTo>
                  <a:cubicBezTo>
                    <a:pt x="145" y="176"/>
                    <a:pt x="177" y="144"/>
                    <a:pt x="177" y="96"/>
                  </a:cubicBezTo>
                  <a:cubicBezTo>
                    <a:pt x="177" y="48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063;p78">
              <a:extLst>
                <a:ext uri="{FF2B5EF4-FFF2-40B4-BE49-F238E27FC236}">
                  <a16:creationId xmlns:a16="http://schemas.microsoft.com/office/drawing/2014/main" id="{F434769E-CE10-409F-AB87-A19C2669BC02}"/>
                </a:ext>
              </a:extLst>
            </p:cNvPr>
            <p:cNvSpPr/>
            <p:nvPr/>
          </p:nvSpPr>
          <p:spPr>
            <a:xfrm>
              <a:off x="2308617" y="2226155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97" y="1"/>
                  </a:moveTo>
                  <a:cubicBezTo>
                    <a:pt x="49" y="1"/>
                    <a:pt x="1" y="49"/>
                    <a:pt x="1" y="97"/>
                  </a:cubicBezTo>
                  <a:cubicBezTo>
                    <a:pt x="1" y="145"/>
                    <a:pt x="49" y="177"/>
                    <a:pt x="97" y="177"/>
                  </a:cubicBezTo>
                  <a:cubicBezTo>
                    <a:pt x="145" y="177"/>
                    <a:pt x="177" y="145"/>
                    <a:pt x="177" y="97"/>
                  </a:cubicBezTo>
                  <a:cubicBezTo>
                    <a:pt x="177" y="49"/>
                    <a:pt x="145" y="1"/>
                    <a:pt x="97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6064;p78">
              <a:extLst>
                <a:ext uri="{FF2B5EF4-FFF2-40B4-BE49-F238E27FC236}">
                  <a16:creationId xmlns:a16="http://schemas.microsoft.com/office/drawing/2014/main" id="{ACAD3754-6473-49CC-A292-A20ECF62A150}"/>
                </a:ext>
              </a:extLst>
            </p:cNvPr>
            <p:cNvSpPr/>
            <p:nvPr/>
          </p:nvSpPr>
          <p:spPr>
            <a:xfrm>
              <a:off x="2551150" y="4394340"/>
              <a:ext cx="9852" cy="9274"/>
            </a:xfrm>
            <a:custGeom>
              <a:avLst/>
              <a:gdLst/>
              <a:ahLst/>
              <a:cxnLst/>
              <a:rect l="l" t="t" r="r" b="b"/>
              <a:pathLst>
                <a:path w="273" h="257" extrusionOk="0">
                  <a:moveTo>
                    <a:pt x="144" y="1"/>
                  </a:moveTo>
                  <a:cubicBezTo>
                    <a:pt x="64" y="1"/>
                    <a:pt x="0" y="65"/>
                    <a:pt x="0" y="129"/>
                  </a:cubicBezTo>
                  <a:cubicBezTo>
                    <a:pt x="0" y="209"/>
                    <a:pt x="64" y="257"/>
                    <a:pt x="144" y="257"/>
                  </a:cubicBezTo>
                  <a:cubicBezTo>
                    <a:pt x="208" y="257"/>
                    <a:pt x="272" y="209"/>
                    <a:pt x="272" y="129"/>
                  </a:cubicBezTo>
                  <a:cubicBezTo>
                    <a:pt x="272" y="65"/>
                    <a:pt x="208" y="1"/>
                    <a:pt x="144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6065;p78">
              <a:extLst>
                <a:ext uri="{FF2B5EF4-FFF2-40B4-BE49-F238E27FC236}">
                  <a16:creationId xmlns:a16="http://schemas.microsoft.com/office/drawing/2014/main" id="{E7C563D4-60EE-4E92-BC07-12A6F78FE8C0}"/>
                </a:ext>
              </a:extLst>
            </p:cNvPr>
            <p:cNvSpPr/>
            <p:nvPr/>
          </p:nvSpPr>
          <p:spPr>
            <a:xfrm>
              <a:off x="1890563" y="3883328"/>
              <a:ext cx="6387" cy="6387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81" y="1"/>
                  </a:moveTo>
                  <a:cubicBezTo>
                    <a:pt x="33" y="1"/>
                    <a:pt x="1" y="49"/>
                    <a:pt x="1" y="97"/>
                  </a:cubicBezTo>
                  <a:cubicBezTo>
                    <a:pt x="1" y="145"/>
                    <a:pt x="33" y="177"/>
                    <a:pt x="81" y="177"/>
                  </a:cubicBezTo>
                  <a:cubicBezTo>
                    <a:pt x="129" y="177"/>
                    <a:pt x="177" y="145"/>
                    <a:pt x="177" y="97"/>
                  </a:cubicBezTo>
                  <a:cubicBezTo>
                    <a:pt x="177" y="49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5827;p78">
            <a:extLst>
              <a:ext uri="{FF2B5EF4-FFF2-40B4-BE49-F238E27FC236}">
                <a16:creationId xmlns:a16="http://schemas.microsoft.com/office/drawing/2014/main" id="{C0269296-F1DA-4A8A-92B0-69013A2FEBED}"/>
              </a:ext>
            </a:extLst>
          </p:cNvPr>
          <p:cNvGrpSpPr/>
          <p:nvPr/>
        </p:nvGrpSpPr>
        <p:grpSpPr>
          <a:xfrm>
            <a:off x="456862" y="794717"/>
            <a:ext cx="1259893" cy="1290983"/>
            <a:chOff x="2886027" y="2704835"/>
            <a:chExt cx="195811" cy="195775"/>
          </a:xfrm>
        </p:grpSpPr>
        <p:sp>
          <p:nvSpPr>
            <p:cNvPr id="241" name="Google Shape;25828;p78">
              <a:extLst>
                <a:ext uri="{FF2B5EF4-FFF2-40B4-BE49-F238E27FC236}">
                  <a16:creationId xmlns:a16="http://schemas.microsoft.com/office/drawing/2014/main" id="{AFEA088A-B031-4C5D-9493-76D84BBD66D9}"/>
                </a:ext>
              </a:extLst>
            </p:cNvPr>
            <p:cNvSpPr/>
            <p:nvPr/>
          </p:nvSpPr>
          <p:spPr>
            <a:xfrm>
              <a:off x="2886027" y="2704835"/>
              <a:ext cx="195811" cy="195775"/>
            </a:xfrm>
            <a:custGeom>
              <a:avLst/>
              <a:gdLst/>
              <a:ahLst/>
              <a:cxnLst/>
              <a:rect l="l" t="t" r="r" b="b"/>
              <a:pathLst>
                <a:path w="5426" h="5425" extrusionOk="0">
                  <a:moveTo>
                    <a:pt x="3121" y="225"/>
                  </a:moveTo>
                  <a:cubicBezTo>
                    <a:pt x="4497" y="465"/>
                    <a:pt x="5425" y="1761"/>
                    <a:pt x="5201" y="3137"/>
                  </a:cubicBezTo>
                  <a:cubicBezTo>
                    <a:pt x="4961" y="4497"/>
                    <a:pt x="3665" y="5425"/>
                    <a:pt x="2289" y="5201"/>
                  </a:cubicBezTo>
                  <a:cubicBezTo>
                    <a:pt x="929" y="4961"/>
                    <a:pt x="1" y="3665"/>
                    <a:pt x="225" y="2289"/>
                  </a:cubicBezTo>
                  <a:cubicBezTo>
                    <a:pt x="465" y="929"/>
                    <a:pt x="1761" y="1"/>
                    <a:pt x="3121" y="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5829;p78">
              <a:extLst>
                <a:ext uri="{FF2B5EF4-FFF2-40B4-BE49-F238E27FC236}">
                  <a16:creationId xmlns:a16="http://schemas.microsoft.com/office/drawing/2014/main" id="{8EDF1DC5-5A8E-4117-8336-F3B1E48946D0}"/>
                </a:ext>
              </a:extLst>
            </p:cNvPr>
            <p:cNvSpPr/>
            <p:nvPr/>
          </p:nvSpPr>
          <p:spPr>
            <a:xfrm>
              <a:off x="2925866" y="2711691"/>
              <a:ext cx="108623" cy="24720"/>
            </a:xfrm>
            <a:custGeom>
              <a:avLst/>
              <a:gdLst/>
              <a:ahLst/>
              <a:cxnLst/>
              <a:rect l="l" t="t" r="r" b="b"/>
              <a:pathLst>
                <a:path w="3010" h="685" extrusionOk="0">
                  <a:moveTo>
                    <a:pt x="1589" y="0"/>
                  </a:moveTo>
                  <a:cubicBezTo>
                    <a:pt x="1020" y="0"/>
                    <a:pt x="455" y="193"/>
                    <a:pt x="1" y="579"/>
                  </a:cubicBezTo>
                  <a:cubicBezTo>
                    <a:pt x="172" y="649"/>
                    <a:pt x="359" y="685"/>
                    <a:pt x="546" y="685"/>
                  </a:cubicBezTo>
                  <a:cubicBezTo>
                    <a:pt x="743" y="685"/>
                    <a:pt x="940" y="645"/>
                    <a:pt x="1121" y="563"/>
                  </a:cubicBezTo>
                  <a:cubicBezTo>
                    <a:pt x="1488" y="437"/>
                    <a:pt x="1883" y="399"/>
                    <a:pt x="2270" y="399"/>
                  </a:cubicBezTo>
                  <a:cubicBezTo>
                    <a:pt x="2524" y="399"/>
                    <a:pt x="2774" y="416"/>
                    <a:pt x="3009" y="435"/>
                  </a:cubicBezTo>
                  <a:cubicBezTo>
                    <a:pt x="2578" y="145"/>
                    <a:pt x="2082" y="0"/>
                    <a:pt x="1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5830;p78">
              <a:extLst>
                <a:ext uri="{FF2B5EF4-FFF2-40B4-BE49-F238E27FC236}">
                  <a16:creationId xmlns:a16="http://schemas.microsoft.com/office/drawing/2014/main" id="{0184B918-5B84-4AC2-9D50-182D67742BA0}"/>
                </a:ext>
              </a:extLst>
            </p:cNvPr>
            <p:cNvSpPr/>
            <p:nvPr/>
          </p:nvSpPr>
          <p:spPr>
            <a:xfrm>
              <a:off x="2902194" y="2747993"/>
              <a:ext cx="169828" cy="49259"/>
            </a:xfrm>
            <a:custGeom>
              <a:avLst/>
              <a:gdLst/>
              <a:ahLst/>
              <a:cxnLst/>
              <a:rect l="l" t="t" r="r" b="b"/>
              <a:pathLst>
                <a:path w="4706" h="1365" extrusionOk="0">
                  <a:moveTo>
                    <a:pt x="3043" y="1"/>
                  </a:moveTo>
                  <a:cubicBezTo>
                    <a:pt x="2481" y="1"/>
                    <a:pt x="1847" y="67"/>
                    <a:pt x="1153" y="133"/>
                  </a:cubicBezTo>
                  <a:cubicBezTo>
                    <a:pt x="985" y="157"/>
                    <a:pt x="817" y="169"/>
                    <a:pt x="649" y="169"/>
                  </a:cubicBezTo>
                  <a:cubicBezTo>
                    <a:pt x="481" y="169"/>
                    <a:pt x="313" y="157"/>
                    <a:pt x="145" y="133"/>
                  </a:cubicBezTo>
                  <a:cubicBezTo>
                    <a:pt x="97" y="213"/>
                    <a:pt x="49" y="293"/>
                    <a:pt x="1" y="389"/>
                  </a:cubicBezTo>
                  <a:cubicBezTo>
                    <a:pt x="433" y="453"/>
                    <a:pt x="1009" y="709"/>
                    <a:pt x="1777" y="1125"/>
                  </a:cubicBezTo>
                  <a:cubicBezTo>
                    <a:pt x="2102" y="1299"/>
                    <a:pt x="2323" y="1364"/>
                    <a:pt x="2495" y="1364"/>
                  </a:cubicBezTo>
                  <a:cubicBezTo>
                    <a:pt x="2939" y="1364"/>
                    <a:pt x="3050" y="923"/>
                    <a:pt x="3777" y="773"/>
                  </a:cubicBezTo>
                  <a:cubicBezTo>
                    <a:pt x="3856" y="761"/>
                    <a:pt x="3934" y="755"/>
                    <a:pt x="4012" y="755"/>
                  </a:cubicBezTo>
                  <a:cubicBezTo>
                    <a:pt x="4252" y="755"/>
                    <a:pt x="4488" y="812"/>
                    <a:pt x="4705" y="933"/>
                  </a:cubicBezTo>
                  <a:cubicBezTo>
                    <a:pt x="4657" y="677"/>
                    <a:pt x="4561" y="437"/>
                    <a:pt x="4417" y="229"/>
                  </a:cubicBezTo>
                  <a:cubicBezTo>
                    <a:pt x="4030" y="58"/>
                    <a:pt x="3568" y="1"/>
                    <a:pt x="3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5831;p78">
              <a:extLst>
                <a:ext uri="{FF2B5EF4-FFF2-40B4-BE49-F238E27FC236}">
                  <a16:creationId xmlns:a16="http://schemas.microsoft.com/office/drawing/2014/main" id="{20D38B45-B3A0-4FF9-8926-7906EFF2FA7E}"/>
                </a:ext>
              </a:extLst>
            </p:cNvPr>
            <p:cNvSpPr/>
            <p:nvPr/>
          </p:nvSpPr>
          <p:spPr>
            <a:xfrm>
              <a:off x="2994032" y="2795627"/>
              <a:ext cx="80295" cy="94585"/>
            </a:xfrm>
            <a:custGeom>
              <a:avLst/>
              <a:gdLst/>
              <a:ahLst/>
              <a:cxnLst/>
              <a:rect l="l" t="t" r="r" b="b"/>
              <a:pathLst>
                <a:path w="2225" h="2621" extrusionOk="0">
                  <a:moveTo>
                    <a:pt x="1414" y="1"/>
                  </a:moveTo>
                  <a:cubicBezTo>
                    <a:pt x="415" y="1"/>
                    <a:pt x="1698" y="1184"/>
                    <a:pt x="800" y="1405"/>
                  </a:cubicBezTo>
                  <a:cubicBezTo>
                    <a:pt x="0" y="1597"/>
                    <a:pt x="272" y="2333"/>
                    <a:pt x="400" y="2621"/>
                  </a:cubicBezTo>
                  <a:cubicBezTo>
                    <a:pt x="1472" y="2317"/>
                    <a:pt x="2224" y="1325"/>
                    <a:pt x="2224" y="189"/>
                  </a:cubicBezTo>
                  <a:lnTo>
                    <a:pt x="2224" y="125"/>
                  </a:lnTo>
                  <a:cubicBezTo>
                    <a:pt x="2080" y="77"/>
                    <a:pt x="1920" y="45"/>
                    <a:pt x="1728" y="29"/>
                  </a:cubicBezTo>
                  <a:cubicBezTo>
                    <a:pt x="1604" y="10"/>
                    <a:pt x="1501" y="1"/>
                    <a:pt x="1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832;p78">
              <a:extLst>
                <a:ext uri="{FF2B5EF4-FFF2-40B4-BE49-F238E27FC236}">
                  <a16:creationId xmlns:a16="http://schemas.microsoft.com/office/drawing/2014/main" id="{952B3B30-A3E6-47E9-8C2B-BD0A216F0D16}"/>
                </a:ext>
              </a:extLst>
            </p:cNvPr>
            <p:cNvSpPr/>
            <p:nvPr/>
          </p:nvSpPr>
          <p:spPr>
            <a:xfrm>
              <a:off x="2892956" y="2767191"/>
              <a:ext cx="93539" cy="99349"/>
            </a:xfrm>
            <a:custGeom>
              <a:avLst/>
              <a:gdLst/>
              <a:ahLst/>
              <a:cxnLst/>
              <a:rect l="l" t="t" r="r" b="b"/>
              <a:pathLst>
                <a:path w="2592" h="2753" extrusionOk="0">
                  <a:moveTo>
                    <a:pt x="193" y="1"/>
                  </a:moveTo>
                  <a:cubicBezTo>
                    <a:pt x="65" y="305"/>
                    <a:pt x="1" y="641"/>
                    <a:pt x="1" y="977"/>
                  </a:cubicBezTo>
                  <a:cubicBezTo>
                    <a:pt x="1" y="1649"/>
                    <a:pt x="257" y="2289"/>
                    <a:pt x="737" y="2753"/>
                  </a:cubicBezTo>
                  <a:cubicBezTo>
                    <a:pt x="1041" y="2577"/>
                    <a:pt x="1185" y="2321"/>
                    <a:pt x="929" y="2097"/>
                  </a:cubicBezTo>
                  <a:cubicBezTo>
                    <a:pt x="514" y="1743"/>
                    <a:pt x="489" y="1606"/>
                    <a:pt x="871" y="1606"/>
                  </a:cubicBezTo>
                  <a:cubicBezTo>
                    <a:pt x="1093" y="1606"/>
                    <a:pt x="1453" y="1652"/>
                    <a:pt x="1953" y="1729"/>
                  </a:cubicBezTo>
                  <a:cubicBezTo>
                    <a:pt x="2014" y="1738"/>
                    <a:pt x="2069" y="1742"/>
                    <a:pt x="2116" y="1742"/>
                  </a:cubicBezTo>
                  <a:cubicBezTo>
                    <a:pt x="2592" y="1742"/>
                    <a:pt x="2375" y="1307"/>
                    <a:pt x="1153" y="449"/>
                  </a:cubicBezTo>
                  <a:cubicBezTo>
                    <a:pt x="865" y="225"/>
                    <a:pt x="545" y="81"/>
                    <a:pt x="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833;p78">
              <a:extLst>
                <a:ext uri="{FF2B5EF4-FFF2-40B4-BE49-F238E27FC236}">
                  <a16:creationId xmlns:a16="http://schemas.microsoft.com/office/drawing/2014/main" id="{C0EB2A0E-D90F-4A97-B10C-28DC5AE3E7EE}"/>
                </a:ext>
              </a:extLst>
            </p:cNvPr>
            <p:cNvSpPr/>
            <p:nvPr/>
          </p:nvSpPr>
          <p:spPr>
            <a:xfrm>
              <a:off x="2933372" y="2814608"/>
              <a:ext cx="99962" cy="78490"/>
            </a:xfrm>
            <a:custGeom>
              <a:avLst/>
              <a:gdLst/>
              <a:ahLst/>
              <a:cxnLst/>
              <a:rect l="l" t="t" r="r" b="b"/>
              <a:pathLst>
                <a:path w="2770" h="2175" extrusionOk="0">
                  <a:moveTo>
                    <a:pt x="1899" y="1"/>
                  </a:moveTo>
                  <a:cubicBezTo>
                    <a:pt x="1360" y="1"/>
                    <a:pt x="1458" y="1344"/>
                    <a:pt x="657" y="1359"/>
                  </a:cubicBezTo>
                  <a:cubicBezTo>
                    <a:pt x="161" y="1375"/>
                    <a:pt x="33" y="1599"/>
                    <a:pt x="1" y="1759"/>
                  </a:cubicBezTo>
                  <a:cubicBezTo>
                    <a:pt x="417" y="2031"/>
                    <a:pt x="897" y="2175"/>
                    <a:pt x="1393" y="2175"/>
                  </a:cubicBezTo>
                  <a:cubicBezTo>
                    <a:pt x="1537" y="2175"/>
                    <a:pt x="1697" y="2159"/>
                    <a:pt x="1841" y="2143"/>
                  </a:cubicBezTo>
                  <a:cubicBezTo>
                    <a:pt x="1697" y="1775"/>
                    <a:pt x="1617" y="1295"/>
                    <a:pt x="1809" y="927"/>
                  </a:cubicBezTo>
                  <a:cubicBezTo>
                    <a:pt x="2129" y="319"/>
                    <a:pt x="2769" y="207"/>
                    <a:pt x="2001" y="15"/>
                  </a:cubicBezTo>
                  <a:cubicBezTo>
                    <a:pt x="1965" y="5"/>
                    <a:pt x="1931" y="1"/>
                    <a:pt x="18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834;p78">
              <a:extLst>
                <a:ext uri="{FF2B5EF4-FFF2-40B4-BE49-F238E27FC236}">
                  <a16:creationId xmlns:a16="http://schemas.microsoft.com/office/drawing/2014/main" id="{BD22AA25-4DE3-4686-9FCE-AEE276141AE0}"/>
                </a:ext>
              </a:extLst>
            </p:cNvPr>
            <p:cNvSpPr/>
            <p:nvPr/>
          </p:nvSpPr>
          <p:spPr>
            <a:xfrm>
              <a:off x="2934671" y="2832362"/>
              <a:ext cx="39805" cy="17791"/>
            </a:xfrm>
            <a:custGeom>
              <a:avLst/>
              <a:gdLst/>
              <a:ahLst/>
              <a:cxnLst/>
              <a:rect l="l" t="t" r="r" b="b"/>
              <a:pathLst>
                <a:path w="1103" h="493" extrusionOk="0">
                  <a:moveTo>
                    <a:pt x="204" y="1"/>
                  </a:moveTo>
                  <a:cubicBezTo>
                    <a:pt x="125" y="1"/>
                    <a:pt x="65" y="23"/>
                    <a:pt x="45" y="83"/>
                  </a:cubicBezTo>
                  <a:cubicBezTo>
                    <a:pt x="0" y="249"/>
                    <a:pt x="634" y="493"/>
                    <a:pt x="919" y="493"/>
                  </a:cubicBezTo>
                  <a:cubicBezTo>
                    <a:pt x="1045" y="493"/>
                    <a:pt x="1103" y="445"/>
                    <a:pt x="1005" y="323"/>
                  </a:cubicBezTo>
                  <a:cubicBezTo>
                    <a:pt x="957" y="259"/>
                    <a:pt x="893" y="195"/>
                    <a:pt x="813" y="179"/>
                  </a:cubicBezTo>
                  <a:cubicBezTo>
                    <a:pt x="658" y="113"/>
                    <a:pt x="382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835;p78">
              <a:extLst>
                <a:ext uri="{FF2B5EF4-FFF2-40B4-BE49-F238E27FC236}">
                  <a16:creationId xmlns:a16="http://schemas.microsoft.com/office/drawing/2014/main" id="{6315D4FA-D573-4057-BD34-21F9EE30CA36}"/>
                </a:ext>
              </a:extLst>
            </p:cNvPr>
            <p:cNvSpPr/>
            <p:nvPr/>
          </p:nvSpPr>
          <p:spPr>
            <a:xfrm>
              <a:off x="2948384" y="2733126"/>
              <a:ext cx="105736" cy="11584"/>
            </a:xfrm>
            <a:custGeom>
              <a:avLst/>
              <a:gdLst/>
              <a:ahLst/>
              <a:cxnLst/>
              <a:rect l="l" t="t" r="r" b="b"/>
              <a:pathLst>
                <a:path w="2930" h="321" extrusionOk="0">
                  <a:moveTo>
                    <a:pt x="2609" y="1"/>
                  </a:moveTo>
                  <a:cubicBezTo>
                    <a:pt x="2369" y="1"/>
                    <a:pt x="2113" y="1"/>
                    <a:pt x="1873" y="33"/>
                  </a:cubicBezTo>
                  <a:cubicBezTo>
                    <a:pt x="657" y="129"/>
                    <a:pt x="1" y="129"/>
                    <a:pt x="497" y="209"/>
                  </a:cubicBezTo>
                  <a:cubicBezTo>
                    <a:pt x="1009" y="289"/>
                    <a:pt x="2497" y="289"/>
                    <a:pt x="2929" y="321"/>
                  </a:cubicBezTo>
                  <a:cubicBezTo>
                    <a:pt x="2833" y="209"/>
                    <a:pt x="2721" y="97"/>
                    <a:pt x="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5890;p78">
            <a:extLst>
              <a:ext uri="{FF2B5EF4-FFF2-40B4-BE49-F238E27FC236}">
                <a16:creationId xmlns:a16="http://schemas.microsoft.com/office/drawing/2014/main" id="{AD1D2D37-7ECE-44E3-876E-1E1B2779C19A}"/>
              </a:ext>
            </a:extLst>
          </p:cNvPr>
          <p:cNvGrpSpPr/>
          <p:nvPr/>
        </p:nvGrpSpPr>
        <p:grpSpPr>
          <a:xfrm>
            <a:off x="1631720" y="1654640"/>
            <a:ext cx="327500" cy="323062"/>
            <a:chOff x="3558740" y="3098063"/>
            <a:chExt cx="99349" cy="99349"/>
          </a:xfrm>
        </p:grpSpPr>
        <p:sp>
          <p:nvSpPr>
            <p:cNvPr id="250" name="Google Shape;25891;p78">
              <a:extLst>
                <a:ext uri="{FF2B5EF4-FFF2-40B4-BE49-F238E27FC236}">
                  <a16:creationId xmlns:a16="http://schemas.microsoft.com/office/drawing/2014/main" id="{7D366FD6-9DBD-49BB-AEE3-A9EF7F099576}"/>
                </a:ext>
              </a:extLst>
            </p:cNvPr>
            <p:cNvSpPr/>
            <p:nvPr/>
          </p:nvSpPr>
          <p:spPr>
            <a:xfrm>
              <a:off x="3558740" y="3098063"/>
              <a:ext cx="99349" cy="99349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752" y="1376"/>
                  </a:moveTo>
                  <a:cubicBezTo>
                    <a:pt x="2752" y="1521"/>
                    <a:pt x="2720" y="1665"/>
                    <a:pt x="2688" y="1793"/>
                  </a:cubicBezTo>
                  <a:cubicBezTo>
                    <a:pt x="2592" y="2049"/>
                    <a:pt x="2432" y="2289"/>
                    <a:pt x="2224" y="2465"/>
                  </a:cubicBezTo>
                  <a:lnTo>
                    <a:pt x="2224" y="2465"/>
                  </a:lnTo>
                  <a:cubicBezTo>
                    <a:pt x="2000" y="2625"/>
                    <a:pt x="1744" y="2737"/>
                    <a:pt x="1472" y="2753"/>
                  </a:cubicBezTo>
                  <a:lnTo>
                    <a:pt x="1376" y="2753"/>
                  </a:lnTo>
                  <a:cubicBezTo>
                    <a:pt x="1152" y="2753"/>
                    <a:pt x="912" y="2689"/>
                    <a:pt x="720" y="2577"/>
                  </a:cubicBezTo>
                  <a:cubicBezTo>
                    <a:pt x="400" y="2401"/>
                    <a:pt x="176" y="2129"/>
                    <a:pt x="64" y="1793"/>
                  </a:cubicBezTo>
                  <a:cubicBezTo>
                    <a:pt x="32" y="1665"/>
                    <a:pt x="0" y="1521"/>
                    <a:pt x="16" y="1376"/>
                  </a:cubicBezTo>
                  <a:cubicBezTo>
                    <a:pt x="0" y="1088"/>
                    <a:pt x="96" y="816"/>
                    <a:pt x="256" y="592"/>
                  </a:cubicBezTo>
                  <a:cubicBezTo>
                    <a:pt x="416" y="368"/>
                    <a:pt x="624" y="192"/>
                    <a:pt x="880" y="96"/>
                  </a:cubicBezTo>
                  <a:cubicBezTo>
                    <a:pt x="1040" y="32"/>
                    <a:pt x="1216" y="0"/>
                    <a:pt x="1376" y="0"/>
                  </a:cubicBezTo>
                  <a:lnTo>
                    <a:pt x="1520" y="0"/>
                  </a:lnTo>
                  <a:cubicBezTo>
                    <a:pt x="1664" y="16"/>
                    <a:pt x="1824" y="64"/>
                    <a:pt x="1952" y="128"/>
                  </a:cubicBezTo>
                  <a:cubicBezTo>
                    <a:pt x="2240" y="256"/>
                    <a:pt x="2480" y="480"/>
                    <a:pt x="2608" y="768"/>
                  </a:cubicBezTo>
                  <a:cubicBezTo>
                    <a:pt x="2704" y="944"/>
                    <a:pt x="2752" y="1168"/>
                    <a:pt x="2752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892;p78">
              <a:extLst>
                <a:ext uri="{FF2B5EF4-FFF2-40B4-BE49-F238E27FC236}">
                  <a16:creationId xmlns:a16="http://schemas.microsoft.com/office/drawing/2014/main" id="{35F6EBAC-245B-44F7-9E42-24ECFC8E76AA}"/>
                </a:ext>
              </a:extLst>
            </p:cNvPr>
            <p:cNvSpPr/>
            <p:nvPr/>
          </p:nvSpPr>
          <p:spPr>
            <a:xfrm>
              <a:off x="3558740" y="3119425"/>
              <a:ext cx="31793" cy="44496"/>
            </a:xfrm>
            <a:custGeom>
              <a:avLst/>
              <a:gdLst/>
              <a:ahLst/>
              <a:cxnLst/>
              <a:rect l="l" t="t" r="r" b="b"/>
              <a:pathLst>
                <a:path w="881" h="1233" extrusionOk="0">
                  <a:moveTo>
                    <a:pt x="256" y="0"/>
                  </a:moveTo>
                  <a:cubicBezTo>
                    <a:pt x="96" y="224"/>
                    <a:pt x="0" y="496"/>
                    <a:pt x="16" y="784"/>
                  </a:cubicBezTo>
                  <a:cubicBezTo>
                    <a:pt x="0" y="929"/>
                    <a:pt x="16" y="1057"/>
                    <a:pt x="64" y="1201"/>
                  </a:cubicBezTo>
                  <a:cubicBezTo>
                    <a:pt x="128" y="1217"/>
                    <a:pt x="192" y="1233"/>
                    <a:pt x="256" y="1233"/>
                  </a:cubicBezTo>
                  <a:cubicBezTo>
                    <a:pt x="608" y="1233"/>
                    <a:pt x="880" y="961"/>
                    <a:pt x="880" y="608"/>
                  </a:cubicBezTo>
                  <a:cubicBezTo>
                    <a:pt x="880" y="272"/>
                    <a:pt x="608" y="0"/>
                    <a:pt x="2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893;p78">
              <a:extLst>
                <a:ext uri="{FF2B5EF4-FFF2-40B4-BE49-F238E27FC236}">
                  <a16:creationId xmlns:a16="http://schemas.microsoft.com/office/drawing/2014/main" id="{576CFEBF-9DE5-44D3-B28F-A0BC5A371A68}"/>
                </a:ext>
              </a:extLst>
            </p:cNvPr>
            <p:cNvSpPr/>
            <p:nvPr/>
          </p:nvSpPr>
          <p:spPr>
            <a:xfrm>
              <a:off x="3614745" y="3150171"/>
              <a:ext cx="41031" cy="36268"/>
            </a:xfrm>
            <a:custGeom>
              <a:avLst/>
              <a:gdLst/>
              <a:ahLst/>
              <a:cxnLst/>
              <a:rect l="l" t="t" r="r" b="b"/>
              <a:pathLst>
                <a:path w="1137" h="1005" extrusionOk="0">
                  <a:moveTo>
                    <a:pt x="653" y="1"/>
                  </a:moveTo>
                  <a:cubicBezTo>
                    <a:pt x="499" y="1"/>
                    <a:pt x="343" y="68"/>
                    <a:pt x="240" y="205"/>
                  </a:cubicBezTo>
                  <a:cubicBezTo>
                    <a:pt x="0" y="541"/>
                    <a:pt x="240" y="1005"/>
                    <a:pt x="656" y="1005"/>
                  </a:cubicBezTo>
                  <a:lnTo>
                    <a:pt x="672" y="1005"/>
                  </a:lnTo>
                  <a:cubicBezTo>
                    <a:pt x="880" y="845"/>
                    <a:pt x="1040" y="605"/>
                    <a:pt x="1136" y="349"/>
                  </a:cubicBezTo>
                  <a:cubicBezTo>
                    <a:pt x="1063" y="120"/>
                    <a:pt x="859" y="1"/>
                    <a:pt x="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894;p78">
              <a:extLst>
                <a:ext uri="{FF2B5EF4-FFF2-40B4-BE49-F238E27FC236}">
                  <a16:creationId xmlns:a16="http://schemas.microsoft.com/office/drawing/2014/main" id="{709A94E0-4A53-4634-961E-AD3886B98F94}"/>
                </a:ext>
              </a:extLst>
            </p:cNvPr>
            <p:cNvSpPr/>
            <p:nvPr/>
          </p:nvSpPr>
          <p:spPr>
            <a:xfrm>
              <a:off x="3628025" y="3102682"/>
              <a:ext cx="24864" cy="23709"/>
            </a:xfrm>
            <a:custGeom>
              <a:avLst/>
              <a:gdLst/>
              <a:ahLst/>
              <a:cxnLst/>
              <a:rect l="l" t="t" r="r" b="b"/>
              <a:pathLst>
                <a:path w="689" h="657" extrusionOk="0">
                  <a:moveTo>
                    <a:pt x="32" y="0"/>
                  </a:moveTo>
                  <a:cubicBezTo>
                    <a:pt x="16" y="48"/>
                    <a:pt x="0" y="96"/>
                    <a:pt x="16" y="160"/>
                  </a:cubicBezTo>
                  <a:cubicBezTo>
                    <a:pt x="16" y="432"/>
                    <a:pt x="240" y="656"/>
                    <a:pt x="512" y="656"/>
                  </a:cubicBezTo>
                  <a:cubicBezTo>
                    <a:pt x="576" y="656"/>
                    <a:pt x="640" y="656"/>
                    <a:pt x="688" y="624"/>
                  </a:cubicBezTo>
                  <a:cubicBezTo>
                    <a:pt x="544" y="352"/>
                    <a:pt x="320" y="128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895;p78">
              <a:extLst>
                <a:ext uri="{FF2B5EF4-FFF2-40B4-BE49-F238E27FC236}">
                  <a16:creationId xmlns:a16="http://schemas.microsoft.com/office/drawing/2014/main" id="{A4351C6A-9A6E-407A-AE52-6EACC2C89970}"/>
                </a:ext>
              </a:extLst>
            </p:cNvPr>
            <p:cNvSpPr/>
            <p:nvPr/>
          </p:nvSpPr>
          <p:spPr>
            <a:xfrm>
              <a:off x="3603775" y="3131550"/>
              <a:ext cx="13894" cy="13894"/>
            </a:xfrm>
            <a:custGeom>
              <a:avLst/>
              <a:gdLst/>
              <a:ahLst/>
              <a:cxnLst/>
              <a:rect l="l" t="t" r="r" b="b"/>
              <a:pathLst>
                <a:path w="385" h="385" extrusionOk="0">
                  <a:moveTo>
                    <a:pt x="192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304"/>
                    <a:pt x="96" y="384"/>
                    <a:pt x="192" y="384"/>
                  </a:cubicBezTo>
                  <a:cubicBezTo>
                    <a:pt x="304" y="384"/>
                    <a:pt x="384" y="304"/>
                    <a:pt x="384" y="192"/>
                  </a:cubicBezTo>
                  <a:cubicBezTo>
                    <a:pt x="384" y="96"/>
                    <a:pt x="304" y="0"/>
                    <a:pt x="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896;p78">
              <a:extLst>
                <a:ext uri="{FF2B5EF4-FFF2-40B4-BE49-F238E27FC236}">
                  <a16:creationId xmlns:a16="http://schemas.microsoft.com/office/drawing/2014/main" id="{F116C0DD-BF6F-4E4C-81DD-0C7E3688E35D}"/>
                </a:ext>
              </a:extLst>
            </p:cNvPr>
            <p:cNvSpPr/>
            <p:nvPr/>
          </p:nvSpPr>
          <p:spPr>
            <a:xfrm>
              <a:off x="3590495" y="3098063"/>
              <a:ext cx="22555" cy="13533"/>
            </a:xfrm>
            <a:custGeom>
              <a:avLst/>
              <a:gdLst/>
              <a:ahLst/>
              <a:cxnLst/>
              <a:rect l="l" t="t" r="r" b="b"/>
              <a:pathLst>
                <a:path w="625" h="375" extrusionOk="0">
                  <a:moveTo>
                    <a:pt x="496" y="0"/>
                  </a:moveTo>
                  <a:cubicBezTo>
                    <a:pt x="320" y="0"/>
                    <a:pt x="160" y="32"/>
                    <a:pt x="0" y="80"/>
                  </a:cubicBezTo>
                  <a:cubicBezTo>
                    <a:pt x="16" y="278"/>
                    <a:pt x="165" y="374"/>
                    <a:pt x="314" y="374"/>
                  </a:cubicBezTo>
                  <a:cubicBezTo>
                    <a:pt x="465" y="374"/>
                    <a:pt x="616" y="274"/>
                    <a:pt x="624" y="80"/>
                  </a:cubicBezTo>
                  <a:cubicBezTo>
                    <a:pt x="624" y="48"/>
                    <a:pt x="624" y="16"/>
                    <a:pt x="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897;p78">
              <a:extLst>
                <a:ext uri="{FF2B5EF4-FFF2-40B4-BE49-F238E27FC236}">
                  <a16:creationId xmlns:a16="http://schemas.microsoft.com/office/drawing/2014/main" id="{DD436482-CAA6-4000-A57A-BC11B0ADA469}"/>
                </a:ext>
              </a:extLst>
            </p:cNvPr>
            <p:cNvSpPr/>
            <p:nvPr/>
          </p:nvSpPr>
          <p:spPr>
            <a:xfrm>
              <a:off x="3584144" y="3178173"/>
              <a:ext cx="28329" cy="18657"/>
            </a:xfrm>
            <a:custGeom>
              <a:avLst/>
              <a:gdLst/>
              <a:ahLst/>
              <a:cxnLst/>
              <a:rect l="l" t="t" r="r" b="b"/>
              <a:pathLst>
                <a:path w="785" h="517" extrusionOk="0">
                  <a:moveTo>
                    <a:pt x="386" y="0"/>
                  </a:moveTo>
                  <a:cubicBezTo>
                    <a:pt x="204" y="0"/>
                    <a:pt x="23" y="117"/>
                    <a:pt x="0" y="357"/>
                  </a:cubicBezTo>
                  <a:cubicBezTo>
                    <a:pt x="208" y="469"/>
                    <a:pt x="432" y="517"/>
                    <a:pt x="672" y="517"/>
                  </a:cubicBezTo>
                  <a:lnTo>
                    <a:pt x="752" y="517"/>
                  </a:lnTo>
                  <a:cubicBezTo>
                    <a:pt x="768" y="485"/>
                    <a:pt x="784" y="437"/>
                    <a:pt x="784" y="389"/>
                  </a:cubicBezTo>
                  <a:cubicBezTo>
                    <a:pt x="776" y="133"/>
                    <a:pt x="580" y="0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0558;p52">
            <a:extLst>
              <a:ext uri="{FF2B5EF4-FFF2-40B4-BE49-F238E27FC236}">
                <a16:creationId xmlns:a16="http://schemas.microsoft.com/office/drawing/2014/main" id="{ACEE154A-8307-4AB7-8BBC-15B0386CC0B0}"/>
              </a:ext>
            </a:extLst>
          </p:cNvPr>
          <p:cNvSpPr txBox="1">
            <a:spLocks/>
          </p:cNvSpPr>
          <p:nvPr/>
        </p:nvSpPr>
        <p:spPr>
          <a:xfrm>
            <a:off x="713225" y="223666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US" sz="4400" dirty="0">
                <a:solidFill>
                  <a:srgbClr val="FFD69C"/>
                </a:solidFill>
                <a:latin typeface="Rockwell" panose="02060603020205020403" pitchFamily="18" charset="0"/>
              </a:rPr>
              <a:t>The answer is simple!</a:t>
            </a:r>
          </a:p>
        </p:txBody>
      </p:sp>
    </p:spTree>
    <p:extLst>
      <p:ext uri="{BB962C8B-B14F-4D97-AF65-F5344CB8AC3E}">
        <p14:creationId xmlns:p14="http://schemas.microsoft.com/office/powerpoint/2010/main" val="32321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8" grpId="0"/>
      <p:bldP spid="20559" grpId="0" build="p"/>
      <p:bldP spid="20562" grpId="0"/>
      <p:bldP spid="2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1" name="Google Shape;20651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D69C"/>
                </a:solidFill>
                <a:latin typeface="Rockwell" panose="02060603020205020403" pitchFamily="18" charset="0"/>
              </a:rPr>
              <a:t>H</a:t>
            </a:r>
            <a:r>
              <a:rPr lang="en" dirty="0">
                <a:solidFill>
                  <a:srgbClr val="FFD69C"/>
                </a:solidFill>
                <a:latin typeface="Rockwell" panose="02060603020205020403" pitchFamily="18" charset="0"/>
              </a:rPr>
              <a:t>ow about adding some motion!</a:t>
            </a:r>
            <a:endParaRPr dirty="0">
              <a:solidFill>
                <a:srgbClr val="FFD69C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صورة 5" descr="صورة تحتوي على فقاعة, داكن&#10;&#10;تم إنشاء الوصف تلقائياً">
            <a:extLst>
              <a:ext uri="{FF2B5EF4-FFF2-40B4-BE49-F238E27FC236}">
                <a16:creationId xmlns:a16="http://schemas.microsoft.com/office/drawing/2014/main" id="{2A586AE1-91F4-4053-9B45-2BAFD9002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93" b="36070"/>
          <a:stretch/>
        </p:blipFill>
        <p:spPr>
          <a:xfrm>
            <a:off x="1962649" y="1573162"/>
            <a:ext cx="2609351" cy="2635045"/>
          </a:xfrm>
          <a:prstGeom prst="rect">
            <a:avLst/>
          </a:prstGeom>
        </p:spPr>
      </p:pic>
      <p:sp>
        <p:nvSpPr>
          <p:cNvPr id="16" name="Google Shape;19856;p48">
            <a:extLst>
              <a:ext uri="{FF2B5EF4-FFF2-40B4-BE49-F238E27FC236}">
                <a16:creationId xmlns:a16="http://schemas.microsoft.com/office/drawing/2014/main" id="{00D1B11D-F4DA-410F-9B54-2DA08607B672}"/>
              </a:ext>
            </a:extLst>
          </p:cNvPr>
          <p:cNvSpPr txBox="1">
            <a:spLocks/>
          </p:cNvSpPr>
          <p:nvPr/>
        </p:nvSpPr>
        <p:spPr>
          <a:xfrm>
            <a:off x="4819075" y="2225637"/>
            <a:ext cx="3048216" cy="10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E7A662"/>
                </a:solidFill>
                <a:latin typeface="Rockwell" panose="02060603020205020403" pitchFamily="18" charset="0"/>
              </a:rPr>
              <a:t>—How did we obtain this motion? And how is the moon rotating in an ‘orbit’ around the earth?</a:t>
            </a:r>
          </a:p>
        </p:txBody>
      </p:sp>
    </p:spTree>
    <p:extLst>
      <p:ext uri="{BB962C8B-B14F-4D97-AF65-F5344CB8AC3E}">
        <p14:creationId xmlns:p14="http://schemas.microsoft.com/office/powerpoint/2010/main" val="2848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1" grpId="0"/>
      <p:bldP spid="16" grpId="0"/>
    </p:bldLst>
  </p:timing>
</p:sld>
</file>

<file path=ppt/theme/theme1.xml><?xml version="1.0" encoding="utf-8"?>
<a:theme xmlns:a="http://schemas.openxmlformats.org/drawingml/2006/main" name="Outer Space and Galax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A2A"/>
      </a:accent1>
      <a:accent2>
        <a:srgbClr val="708EC0"/>
      </a:accent2>
      <a:accent3>
        <a:srgbClr val="D4DCFF"/>
      </a:accent3>
      <a:accent4>
        <a:srgbClr val="E7A662"/>
      </a:accent4>
      <a:accent5>
        <a:srgbClr val="FFD69C"/>
      </a:accent5>
      <a:accent6>
        <a:srgbClr val="F1C9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898</Words>
  <Application>Microsoft Office PowerPoint</Application>
  <PresentationFormat>عرض على الشاشة (16:9)</PresentationFormat>
  <Paragraphs>84</Paragraphs>
  <Slides>19</Slides>
  <Notes>18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19</vt:i4>
      </vt:variant>
    </vt:vector>
  </HeadingPairs>
  <TitlesOfParts>
    <vt:vector size="26" baseType="lpstr">
      <vt:lpstr>Arial</vt:lpstr>
      <vt:lpstr>Big Shoulders Text</vt:lpstr>
      <vt:lpstr>Roboto</vt:lpstr>
      <vt:lpstr>Roboto Condensed Light</vt:lpstr>
      <vt:lpstr>Roboto Light</vt:lpstr>
      <vt:lpstr>Rockwell</vt:lpstr>
      <vt:lpstr>Outer Space and Galaxies by Slidesgo</vt:lpstr>
      <vt:lpstr>Computer graphics project</vt:lpstr>
      <vt:lpstr>Project idea!</vt:lpstr>
      <vt:lpstr>Consepts we have been implemenetd</vt:lpstr>
      <vt:lpstr>First, we should draw the shapes we need!</vt:lpstr>
      <vt:lpstr>عرض تقديمي في PowerPoint</vt:lpstr>
      <vt:lpstr>Let us add some texture!</vt:lpstr>
      <vt:lpstr>—How did the moon know its location relative to the Earth?</vt:lpstr>
      <vt:lpstr>Geometric transformations</vt:lpstr>
      <vt:lpstr>How about adding some motion!</vt:lpstr>
      <vt:lpstr>Rotation</vt:lpstr>
      <vt:lpstr>How about adding some motion!</vt:lpstr>
      <vt:lpstr>glutTimerFunc(25, play, 0);</vt:lpstr>
      <vt:lpstr>This can be even prittier! By adding light</vt:lpstr>
      <vt:lpstr>curiosity is what makes humans  special!</vt:lpstr>
      <vt:lpstr>3D viewing (camera)</vt:lpstr>
      <vt:lpstr>Here in the outer space things are quite  </vt:lpstr>
      <vt:lpstr>Here in the outer space things are quite  </vt:lpstr>
      <vt:lpstr>Sound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project</dc:title>
  <cp:lastModifiedBy>ريم الشريف</cp:lastModifiedBy>
  <cp:revision>45</cp:revision>
  <dcterms:modified xsi:type="dcterms:W3CDTF">2021-04-19T21:34:11Z</dcterms:modified>
</cp:coreProperties>
</file>